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autoCompressPictures="0">
  <p:sldMasterIdLst>
    <p:sldMasterId id="2147483648" r:id="rId4"/>
  </p:sldMasterIdLst>
  <p:notesMasterIdLst>
    <p:notesMasterId r:id="rId35"/>
  </p:notesMasterIdLst>
  <p:handoutMasterIdLst>
    <p:handoutMasterId r:id="rId36"/>
  </p:handoutMasterIdLst>
  <p:sldIdLst>
    <p:sldId id="256" r:id="rId5"/>
    <p:sldId id="283" r:id="rId6"/>
    <p:sldId id="269" r:id="rId7"/>
    <p:sldId id="270" r:id="rId8"/>
    <p:sldId id="271" r:id="rId9"/>
    <p:sldId id="281" r:id="rId10"/>
    <p:sldId id="272" r:id="rId11"/>
    <p:sldId id="273" r:id="rId12"/>
    <p:sldId id="274" r:id="rId13"/>
    <p:sldId id="275" r:id="rId14"/>
    <p:sldId id="276" r:id="rId15"/>
    <p:sldId id="277" r:id="rId16"/>
    <p:sldId id="278" r:id="rId17"/>
    <p:sldId id="279" r:id="rId18"/>
    <p:sldId id="280" r:id="rId19"/>
    <p:sldId id="268" r:id="rId20"/>
    <p:sldId id="282" r:id="rId21"/>
    <p:sldId id="284" r:id="rId22"/>
    <p:sldId id="286" r:id="rId23"/>
    <p:sldId id="287" r:id="rId24"/>
    <p:sldId id="288" r:id="rId25"/>
    <p:sldId id="285" r:id="rId26"/>
    <p:sldId id="289" r:id="rId27"/>
    <p:sldId id="290" r:id="rId28"/>
    <p:sldId id="291" r:id="rId29"/>
    <p:sldId id="292" r:id="rId30"/>
    <p:sldId id="293" r:id="rId31"/>
    <p:sldId id="294" r:id="rId32"/>
    <p:sldId id="295" r:id="rId33"/>
    <p:sldId id="267" r:id="rId3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603" autoAdjust="0"/>
    <p:restoredTop sz="94641" autoAdjust="0"/>
  </p:normalViewPr>
  <p:slideViewPr>
    <p:cSldViewPr snapToGrid="0">
      <p:cViewPr varScale="1">
        <p:scale>
          <a:sx n="78" d="100"/>
          <a:sy n="78" d="100"/>
        </p:scale>
        <p:origin x="216" y="96"/>
      </p:cViewPr>
      <p:guideLst>
        <p:guide orient="horz" pos="2160"/>
        <p:guide pos="3840"/>
      </p:guideLst>
    </p:cSldViewPr>
  </p:slideViewPr>
  <p:notesTextViewPr>
    <p:cViewPr>
      <p:scale>
        <a:sx n="1" d="1"/>
        <a:sy n="1" d="1"/>
      </p:scale>
      <p:origin x="0" y="0"/>
    </p:cViewPr>
  </p:notesTextViewPr>
  <p:notesViewPr>
    <p:cSldViewPr snapToGrid="0">
      <p:cViewPr varScale="1">
        <p:scale>
          <a:sx n="68" d="100"/>
          <a:sy n="68" d="100"/>
        </p:scale>
        <p:origin x="3288" y="32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heme" Target="theme/theme1.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notesMaster" Target="notesMasters/notesMaster1.xml"/><Relationship Id="rId8" Type="http://schemas.openxmlformats.org/officeDocument/2006/relationships/slide" Target="slides/slide4.xml"/><Relationship Id="rId3" Type="http://schemas.openxmlformats.org/officeDocument/2006/relationships/customXml" Target="../customXml/item3.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ser>
          <c:idx val="0"/>
          <c:order val="0"/>
          <c:tx>
            <c:strRef>
              <c:f>Sheet1!$B$1</c:f>
              <c:strCache>
                <c:ptCount val="1"/>
                <c:pt idx="0">
                  <c:v>Sales</c:v>
                </c:pt>
              </c:strCache>
            </c:strRef>
          </c:tx>
          <c:explosion val="14"/>
          <c:dPt>
            <c:idx val="0"/>
            <c:bubble3D val="0"/>
            <c:explosion val="0"/>
            <c:spPr>
              <a:solidFill>
                <a:schemeClr val="accent1"/>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1-B7F3-4D28-AE6F-3DD1ADD5F72C}"/>
              </c:ext>
            </c:extLst>
          </c:dPt>
          <c:dPt>
            <c:idx val="1"/>
            <c:bubble3D val="0"/>
            <c:spPr>
              <a:solidFill>
                <a:schemeClr val="accent2"/>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3-B7F3-4D28-AE6F-3DD1ADD5F72C}"/>
              </c:ext>
            </c:extLst>
          </c:dPt>
          <c:dPt>
            <c:idx val="2"/>
            <c:bubble3D val="0"/>
            <c:spPr>
              <a:solidFill>
                <a:schemeClr val="accent3"/>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5-B7F3-4D28-AE6F-3DD1ADD5F72C}"/>
              </c:ext>
            </c:extLst>
          </c:dPt>
          <c:dPt>
            <c:idx val="3"/>
            <c:bubble3D val="0"/>
            <c:spPr>
              <a:solidFill>
                <a:schemeClr val="accent4"/>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7-B7F3-4D28-AE6F-3DD1ADD5F72C}"/>
              </c:ext>
            </c:extLst>
          </c:dPt>
          <c:dPt>
            <c:idx val="4"/>
            <c:bubble3D val="0"/>
            <c:spPr>
              <a:solidFill>
                <a:schemeClr val="accent5"/>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9-B7F3-4D28-AE6F-3DD1ADD5F72C}"/>
              </c:ext>
            </c:extLst>
          </c:dPt>
          <c:dLbls>
            <c:dLbl>
              <c:idx val="0"/>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1"/>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01-B7F3-4D28-AE6F-3DD1ADD5F72C}"/>
                </c:ext>
              </c:extLst>
            </c:dLbl>
            <c:dLbl>
              <c:idx val="1"/>
              <c:layout>
                <c:manualLayout>
                  <c:x val="5.4594110265524368E-2"/>
                  <c:y val="-5.6599415864666838E-2"/>
                </c:manualLayout>
              </c:layout>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2"/>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3-B7F3-4D28-AE6F-3DD1ADD5F72C}"/>
                </c:ext>
              </c:extLst>
            </c:dLbl>
            <c:dLbl>
              <c:idx val="2"/>
              <c:layout>
                <c:manualLayout>
                  <c:x val="5.9341424201656924E-2"/>
                  <c:y val="-2.6635019230431455E-2"/>
                </c:manualLayout>
              </c:layout>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3"/>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5-B7F3-4D28-AE6F-3DD1ADD5F72C}"/>
                </c:ext>
              </c:extLst>
            </c:dLbl>
            <c:dLbl>
              <c:idx val="3"/>
              <c:layout>
                <c:manualLayout>
                  <c:x val="2.3602747760258447E-2"/>
                  <c:y val="-3.3293774038039392E-3"/>
                </c:manualLayout>
              </c:layout>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4"/>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7-B7F3-4D28-AE6F-3DD1ADD5F72C}"/>
                </c:ext>
              </c:extLst>
            </c:dLbl>
            <c:dLbl>
              <c:idx val="4"/>
              <c:layout>
                <c:manualLayout>
                  <c:x val="4.2725825425192987E-2"/>
                  <c:y val="-9.9881322114118033E-3"/>
                </c:manualLayout>
              </c:layout>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5"/>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9-B7F3-4D28-AE6F-3DD1ADD5F72C}"/>
                </c:ext>
              </c:extLst>
            </c:dLbl>
            <c:spPr>
              <a:noFill/>
              <a:ln>
                <a:noFill/>
              </a:ln>
              <a:effectLst/>
            </c:spPr>
            <c:dLblPos val="outEnd"/>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Sheet1!$A$2:$A$6</c:f>
              <c:strCache>
                <c:ptCount val="5"/>
                <c:pt idx="0">
                  <c:v>Google Chrome</c:v>
                </c:pt>
                <c:pt idx="1">
                  <c:v>Edge/IE</c:v>
                </c:pt>
                <c:pt idx="2">
                  <c:v>Firefox</c:v>
                </c:pt>
                <c:pt idx="3">
                  <c:v>Safari</c:v>
                </c:pt>
                <c:pt idx="4">
                  <c:v>Opera</c:v>
                </c:pt>
              </c:strCache>
            </c:strRef>
          </c:cat>
          <c:val>
            <c:numRef>
              <c:f>Sheet1!$B$2:$B$6</c:f>
              <c:numCache>
                <c:formatCode>General</c:formatCode>
                <c:ptCount val="5"/>
                <c:pt idx="0">
                  <c:v>80.400000000000006</c:v>
                </c:pt>
                <c:pt idx="1">
                  <c:v>3.6</c:v>
                </c:pt>
                <c:pt idx="2">
                  <c:v>9.5</c:v>
                </c:pt>
                <c:pt idx="3">
                  <c:v>3.3</c:v>
                </c:pt>
                <c:pt idx="4">
                  <c:v>1.7</c:v>
                </c:pt>
              </c:numCache>
            </c:numRef>
          </c:val>
          <c:extLst>
            <c:ext xmlns:c16="http://schemas.microsoft.com/office/drawing/2014/chart" uri="{C3380CC4-5D6E-409C-BE32-E72D297353CC}">
              <c16:uniqueId val="{0000000A-B7F3-4D28-AE6F-3DD1ADD5F72C}"/>
            </c:ext>
          </c:extLst>
        </c:ser>
        <c:dLbls>
          <c:dLblPos val="outEnd"/>
          <c:showLegendKey val="0"/>
          <c:showVal val="0"/>
          <c:showCatName val="0"/>
          <c:showSerName val="0"/>
          <c:showPercent val="1"/>
          <c:showBubbleSize val="0"/>
          <c:showLeaderLines val="1"/>
        </c:dLbls>
      </c:pie3D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9">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cs:styleClr val="auto"/>
    </cs:fontRef>
    <cs:defRPr sz="1330" b="1" i="0" u="none" strike="noStrike" kern="1200" spc="0" baseline="0"/>
  </cs:dataLabel>
  <cs:dataLabelCallout>
    <cs:lnRef idx="0">
      <cs:styleClr val="auto"/>
    </cs:lnRef>
    <cs:fillRef idx="0"/>
    <cs:effectRef idx="0"/>
    <cs:fontRef idx="minor">
      <cs:styleClr val="auto"/>
    </cs:fontRef>
    <cs:spPr>
      <a:solidFill>
        <a:schemeClr val="lt1"/>
      </a:solidFill>
      <a:ln>
        <a:solidFill>
          <a:schemeClr val="phClr"/>
        </a:solidFill>
      </a:ln>
    </cs:spPr>
    <cs:defRPr sz="133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635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10000"/>
          </a:prstClr>
        </a:outerShdw>
      </a:effectLst>
      <a:scene3d>
        <a:camera prst="orthographicFront"/>
        <a:lightRig rig="threePt" dir="t"/>
      </a:scene3d>
      <a:sp3d>
        <a:bevelT w="127000" h="127000"/>
        <a:bevelB w="127000" h="127000"/>
      </a:sp3d>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_rels/data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3001724-5C5A-402A-B907-ECA89FAFA97F}" type="doc">
      <dgm:prSet loTypeId="urn:microsoft.com/office/officeart/2018/2/layout/IconVerticalSolidList" loCatId="icon" qsTypeId="urn:microsoft.com/office/officeart/2005/8/quickstyle/3d5" qsCatId="3D" csTypeId="urn:microsoft.com/office/officeart/2018/5/colors/Iconchunking_neutralbg_colorful5" csCatId="colorful" phldr="1"/>
      <dgm:spPr/>
    </dgm:pt>
    <dgm:pt modelId="{6FA86730-1CE5-4EBE-A9BA-FC19829C945A}">
      <dgm:prSet phldrT="[Text]"/>
      <dgm:spPr/>
      <dgm:t>
        <a:bodyPr/>
        <a:lstStyle/>
        <a:p>
          <a:pPr>
            <a:lnSpc>
              <a:spcPct val="100000"/>
            </a:lnSpc>
          </a:pPr>
          <a:r>
            <a:rPr lang="en-US" dirty="0"/>
            <a:t>Introduction </a:t>
          </a:r>
        </a:p>
      </dgm:t>
    </dgm:pt>
    <dgm:pt modelId="{A1BB3DDB-A2CF-407F-9044-E3AC1B808421}" type="parTrans" cxnId="{ACB259CB-0782-437C-AE91-04CE095D2AE5}">
      <dgm:prSet/>
      <dgm:spPr/>
      <dgm:t>
        <a:bodyPr/>
        <a:lstStyle/>
        <a:p>
          <a:endParaRPr lang="en-US"/>
        </a:p>
      </dgm:t>
    </dgm:pt>
    <dgm:pt modelId="{F397379E-0BDA-46CE-8393-B1D10C55E1BA}" type="sibTrans" cxnId="{ACB259CB-0782-437C-AE91-04CE095D2AE5}">
      <dgm:prSet/>
      <dgm:spPr/>
      <dgm:t>
        <a:bodyPr/>
        <a:lstStyle/>
        <a:p>
          <a:endParaRPr lang="en-US"/>
        </a:p>
      </dgm:t>
    </dgm:pt>
    <dgm:pt modelId="{6ABE9384-859D-4C4C-B983-2B1E39A8B348}">
      <dgm:prSet phldrT="[Text]"/>
      <dgm:spPr/>
      <dgm:t>
        <a:bodyPr/>
        <a:lstStyle/>
        <a:p>
          <a:pPr>
            <a:lnSpc>
              <a:spcPct val="100000"/>
            </a:lnSpc>
          </a:pPr>
          <a:r>
            <a:rPr lang="en-US" dirty="0"/>
            <a:t>Architecture</a:t>
          </a:r>
        </a:p>
      </dgm:t>
    </dgm:pt>
    <dgm:pt modelId="{4C63E530-1425-407B-8508-FAC57680DEF0}" type="parTrans" cxnId="{929B611D-ADB7-45E4-812D-4E288BD2D31C}">
      <dgm:prSet/>
      <dgm:spPr/>
      <dgm:t>
        <a:bodyPr/>
        <a:lstStyle/>
        <a:p>
          <a:endParaRPr lang="en-US"/>
        </a:p>
      </dgm:t>
    </dgm:pt>
    <dgm:pt modelId="{012549DD-A1CA-4571-A981-CFD78093EB20}" type="sibTrans" cxnId="{929B611D-ADB7-45E4-812D-4E288BD2D31C}">
      <dgm:prSet/>
      <dgm:spPr/>
      <dgm:t>
        <a:bodyPr/>
        <a:lstStyle/>
        <a:p>
          <a:endParaRPr lang="en-US"/>
        </a:p>
      </dgm:t>
    </dgm:pt>
    <dgm:pt modelId="{F7214975-5AC4-4CF8-9015-322498751A8A}">
      <dgm:prSet phldrT="[Text]"/>
      <dgm:spPr/>
      <dgm:t>
        <a:bodyPr/>
        <a:lstStyle/>
        <a:p>
          <a:pPr>
            <a:lnSpc>
              <a:spcPct val="100000"/>
            </a:lnSpc>
          </a:pPr>
          <a:r>
            <a:rPr lang="en-US" dirty="0"/>
            <a:t>Popular Browsers</a:t>
          </a:r>
        </a:p>
      </dgm:t>
    </dgm:pt>
    <dgm:pt modelId="{51AC1870-5B81-422A-9A2E-E1F58EF50843}" type="parTrans" cxnId="{B7CE7116-0D68-4E90-AA49-C97B6B372915}">
      <dgm:prSet/>
      <dgm:spPr/>
      <dgm:t>
        <a:bodyPr/>
        <a:lstStyle/>
        <a:p>
          <a:endParaRPr lang="en-US"/>
        </a:p>
      </dgm:t>
    </dgm:pt>
    <dgm:pt modelId="{CE7BE2A3-5633-4666-BB75-6164E26282D5}" type="sibTrans" cxnId="{B7CE7116-0D68-4E90-AA49-C97B6B372915}">
      <dgm:prSet/>
      <dgm:spPr/>
      <dgm:t>
        <a:bodyPr/>
        <a:lstStyle/>
        <a:p>
          <a:endParaRPr lang="en-US"/>
        </a:p>
      </dgm:t>
    </dgm:pt>
    <dgm:pt modelId="{44164630-2F05-47D6-AD96-D9713C7C94EA}" type="pres">
      <dgm:prSet presAssocID="{53001724-5C5A-402A-B907-ECA89FAFA97F}" presName="root" presStyleCnt="0">
        <dgm:presLayoutVars>
          <dgm:dir/>
          <dgm:resizeHandles val="exact"/>
        </dgm:presLayoutVars>
      </dgm:prSet>
      <dgm:spPr/>
    </dgm:pt>
    <dgm:pt modelId="{BBB5EE06-EDF8-41BB-B38A-75BA74195339}" type="pres">
      <dgm:prSet presAssocID="{6FA86730-1CE5-4EBE-A9BA-FC19829C945A}" presName="compNode" presStyleCnt="0"/>
      <dgm:spPr/>
    </dgm:pt>
    <dgm:pt modelId="{BD3976FF-3460-411F-BC23-D0B68261F465}" type="pres">
      <dgm:prSet presAssocID="{6FA86730-1CE5-4EBE-A9BA-FC19829C945A}" presName="bgRect" presStyleLbl="bgShp" presStyleIdx="0" presStyleCnt="3"/>
      <dgm:spPr/>
    </dgm:pt>
    <dgm:pt modelId="{55596134-9829-4D70-890A-C69BBF81D77E}" type="pres">
      <dgm:prSet presAssocID="{6FA86730-1CE5-4EBE-A9BA-FC19829C945A}" presName="iconRect" presStyleLbl="node1" presStyleIdx="0" presStyleCnt="3" custLinFactY="100000" custLinFactNeighborX="-22839" custLinFactNeighborY="13646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Gears"/>
        </a:ext>
      </dgm:extLst>
    </dgm:pt>
    <dgm:pt modelId="{EF52B154-BE74-4151-893E-30A55BCE1232}" type="pres">
      <dgm:prSet presAssocID="{6FA86730-1CE5-4EBE-A9BA-FC19829C945A}" presName="spaceRect" presStyleCnt="0"/>
      <dgm:spPr/>
    </dgm:pt>
    <dgm:pt modelId="{317AA252-427D-40A4-8C7D-92392117FEF6}" type="pres">
      <dgm:prSet presAssocID="{6FA86730-1CE5-4EBE-A9BA-FC19829C945A}" presName="parTx" presStyleLbl="revTx" presStyleIdx="0" presStyleCnt="3">
        <dgm:presLayoutVars>
          <dgm:chMax val="0"/>
          <dgm:chPref val="0"/>
        </dgm:presLayoutVars>
      </dgm:prSet>
      <dgm:spPr/>
    </dgm:pt>
    <dgm:pt modelId="{DB828AB6-BF3C-4FBC-936A-ABF577D4A72E}" type="pres">
      <dgm:prSet presAssocID="{F397379E-0BDA-46CE-8393-B1D10C55E1BA}" presName="sibTrans" presStyleCnt="0"/>
      <dgm:spPr/>
    </dgm:pt>
    <dgm:pt modelId="{2862063A-01C9-45B8-BC29-0877E16269D6}" type="pres">
      <dgm:prSet presAssocID="{6ABE9384-859D-4C4C-B983-2B1E39A8B348}" presName="compNode" presStyleCnt="0"/>
      <dgm:spPr/>
    </dgm:pt>
    <dgm:pt modelId="{5DD1A591-E379-4123-AFEF-0E0E1C78A6C8}" type="pres">
      <dgm:prSet presAssocID="{6ABE9384-859D-4C4C-B983-2B1E39A8B348}" presName="bgRect" presStyleLbl="bgShp" presStyleIdx="1" presStyleCnt="3"/>
      <dgm:spPr/>
    </dgm:pt>
    <dgm:pt modelId="{FCE68459-8AC8-4D4B-8B2A-B85347F651AB}" type="pres">
      <dgm:prSet presAssocID="{6ABE9384-859D-4C4C-B983-2B1E39A8B348}" presName="iconRect" presStyleLbl="node1" presStyleIdx="1" presStyleCnt="3" custLinFactY="-100000" custLinFactNeighborX="-27664" custLinFactNeighborY="-12039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Magnifying glass"/>
        </a:ext>
      </dgm:extLst>
    </dgm:pt>
    <dgm:pt modelId="{7840CE1B-2464-4289-B418-12904C5D46CE}" type="pres">
      <dgm:prSet presAssocID="{6ABE9384-859D-4C4C-B983-2B1E39A8B348}" presName="spaceRect" presStyleCnt="0"/>
      <dgm:spPr/>
    </dgm:pt>
    <dgm:pt modelId="{0F75F18A-3C22-462D-9DAB-5E8D88D9A51B}" type="pres">
      <dgm:prSet presAssocID="{6ABE9384-859D-4C4C-B983-2B1E39A8B348}" presName="parTx" presStyleLbl="revTx" presStyleIdx="1" presStyleCnt="3">
        <dgm:presLayoutVars>
          <dgm:chMax val="0"/>
          <dgm:chPref val="0"/>
        </dgm:presLayoutVars>
      </dgm:prSet>
      <dgm:spPr/>
    </dgm:pt>
    <dgm:pt modelId="{AC2B0169-D740-4583-96BE-D8F87AC7FE01}" type="pres">
      <dgm:prSet presAssocID="{012549DD-A1CA-4571-A981-CFD78093EB20}" presName="sibTrans" presStyleCnt="0"/>
      <dgm:spPr/>
    </dgm:pt>
    <dgm:pt modelId="{9602AFE8-70EE-42FC-9CD5-A2E6AA3E2091}" type="pres">
      <dgm:prSet presAssocID="{F7214975-5AC4-4CF8-9015-322498751A8A}" presName="compNode" presStyleCnt="0"/>
      <dgm:spPr/>
    </dgm:pt>
    <dgm:pt modelId="{B231036C-5FBE-4605-8393-F1B6359EE169}" type="pres">
      <dgm:prSet presAssocID="{F7214975-5AC4-4CF8-9015-322498751A8A}" presName="bgRect" presStyleLbl="bgShp" presStyleIdx="2" presStyleCnt="3"/>
      <dgm:spPr/>
    </dgm:pt>
    <dgm:pt modelId="{A64BFE9C-AA80-43CE-8FF6-8D33BAD07C57}" type="pres">
      <dgm:prSet presAssocID="{F7214975-5AC4-4CF8-9015-322498751A8A}" presName="iconRect" presStyleLbl="node1" presStyleIdx="2" presStyleCnt="3" custLinFactNeighborX="-30879" custLinFactNeighborY="332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Daily Calendar"/>
        </a:ext>
      </dgm:extLst>
    </dgm:pt>
    <dgm:pt modelId="{2D725CFB-B072-491A-B436-3AD21D0542FE}" type="pres">
      <dgm:prSet presAssocID="{F7214975-5AC4-4CF8-9015-322498751A8A}" presName="spaceRect" presStyleCnt="0"/>
      <dgm:spPr/>
    </dgm:pt>
    <dgm:pt modelId="{556AE736-B6E0-4DC7-8429-5ADFCF947C4F}" type="pres">
      <dgm:prSet presAssocID="{F7214975-5AC4-4CF8-9015-322498751A8A}" presName="parTx" presStyleLbl="revTx" presStyleIdx="2" presStyleCnt="3">
        <dgm:presLayoutVars>
          <dgm:chMax val="0"/>
          <dgm:chPref val="0"/>
        </dgm:presLayoutVars>
      </dgm:prSet>
      <dgm:spPr/>
    </dgm:pt>
  </dgm:ptLst>
  <dgm:cxnLst>
    <dgm:cxn modelId="{B7CE7116-0D68-4E90-AA49-C97B6B372915}" srcId="{53001724-5C5A-402A-B907-ECA89FAFA97F}" destId="{F7214975-5AC4-4CF8-9015-322498751A8A}" srcOrd="2" destOrd="0" parTransId="{51AC1870-5B81-422A-9A2E-E1F58EF50843}" sibTransId="{CE7BE2A3-5633-4666-BB75-6164E26282D5}"/>
    <dgm:cxn modelId="{929B611D-ADB7-45E4-812D-4E288BD2D31C}" srcId="{53001724-5C5A-402A-B907-ECA89FAFA97F}" destId="{6ABE9384-859D-4C4C-B983-2B1E39A8B348}" srcOrd="1" destOrd="0" parTransId="{4C63E530-1425-407B-8508-FAC57680DEF0}" sibTransId="{012549DD-A1CA-4571-A981-CFD78093EB20}"/>
    <dgm:cxn modelId="{E42F3627-E378-4611-9E44-8C53F460E990}" type="presOf" srcId="{6FA86730-1CE5-4EBE-A9BA-FC19829C945A}" destId="{317AA252-427D-40A4-8C7D-92392117FEF6}" srcOrd="0" destOrd="0" presId="urn:microsoft.com/office/officeart/2018/2/layout/IconVerticalSolidList"/>
    <dgm:cxn modelId="{1C605B4C-E51E-44B8-8933-D52963ED863D}" type="presOf" srcId="{6ABE9384-859D-4C4C-B983-2B1E39A8B348}" destId="{0F75F18A-3C22-462D-9DAB-5E8D88D9A51B}" srcOrd="0" destOrd="0" presId="urn:microsoft.com/office/officeart/2018/2/layout/IconVerticalSolidList"/>
    <dgm:cxn modelId="{D0D95555-C348-4CF7-8A46-F7A2BF92D08A}" type="presOf" srcId="{53001724-5C5A-402A-B907-ECA89FAFA97F}" destId="{44164630-2F05-47D6-AD96-D9713C7C94EA}" srcOrd="0" destOrd="0" presId="urn:microsoft.com/office/officeart/2018/2/layout/IconVerticalSolidList"/>
    <dgm:cxn modelId="{25117D8B-5CE2-438F-9411-12A7FD4D7BCF}" type="presOf" srcId="{F7214975-5AC4-4CF8-9015-322498751A8A}" destId="{556AE736-B6E0-4DC7-8429-5ADFCF947C4F}" srcOrd="0" destOrd="0" presId="urn:microsoft.com/office/officeart/2018/2/layout/IconVerticalSolidList"/>
    <dgm:cxn modelId="{ACB259CB-0782-437C-AE91-04CE095D2AE5}" srcId="{53001724-5C5A-402A-B907-ECA89FAFA97F}" destId="{6FA86730-1CE5-4EBE-A9BA-FC19829C945A}" srcOrd="0" destOrd="0" parTransId="{A1BB3DDB-A2CF-407F-9044-E3AC1B808421}" sibTransId="{F397379E-0BDA-46CE-8393-B1D10C55E1BA}"/>
    <dgm:cxn modelId="{9FB3D75A-7318-40AD-9643-F5D113BEF3EA}" type="presParOf" srcId="{44164630-2F05-47D6-AD96-D9713C7C94EA}" destId="{BBB5EE06-EDF8-41BB-B38A-75BA74195339}" srcOrd="0" destOrd="0" presId="urn:microsoft.com/office/officeart/2018/2/layout/IconVerticalSolidList"/>
    <dgm:cxn modelId="{9FE1ADA8-0652-4F08-909B-6F1F8C7865F7}" type="presParOf" srcId="{BBB5EE06-EDF8-41BB-B38A-75BA74195339}" destId="{BD3976FF-3460-411F-BC23-D0B68261F465}" srcOrd="0" destOrd="0" presId="urn:microsoft.com/office/officeart/2018/2/layout/IconVerticalSolidList"/>
    <dgm:cxn modelId="{02F1752E-8943-4CED-AB23-FD169E28320D}" type="presParOf" srcId="{BBB5EE06-EDF8-41BB-B38A-75BA74195339}" destId="{55596134-9829-4D70-890A-C69BBF81D77E}" srcOrd="1" destOrd="0" presId="urn:microsoft.com/office/officeart/2018/2/layout/IconVerticalSolidList"/>
    <dgm:cxn modelId="{B0AA3935-03A2-4CCF-A853-AB8E050001AB}" type="presParOf" srcId="{BBB5EE06-EDF8-41BB-B38A-75BA74195339}" destId="{EF52B154-BE74-4151-893E-30A55BCE1232}" srcOrd="2" destOrd="0" presId="urn:microsoft.com/office/officeart/2018/2/layout/IconVerticalSolidList"/>
    <dgm:cxn modelId="{27C9A290-584D-453B-93FD-FA35380C106B}" type="presParOf" srcId="{BBB5EE06-EDF8-41BB-B38A-75BA74195339}" destId="{317AA252-427D-40A4-8C7D-92392117FEF6}" srcOrd="3" destOrd="0" presId="urn:microsoft.com/office/officeart/2018/2/layout/IconVerticalSolidList"/>
    <dgm:cxn modelId="{78E03A4A-6EE4-4028-8A51-8793E0D3E1A8}" type="presParOf" srcId="{44164630-2F05-47D6-AD96-D9713C7C94EA}" destId="{DB828AB6-BF3C-4FBC-936A-ABF577D4A72E}" srcOrd="1" destOrd="0" presId="urn:microsoft.com/office/officeart/2018/2/layout/IconVerticalSolidList"/>
    <dgm:cxn modelId="{37B51E1B-2833-450E-AED0-0479588A1773}" type="presParOf" srcId="{44164630-2F05-47D6-AD96-D9713C7C94EA}" destId="{2862063A-01C9-45B8-BC29-0877E16269D6}" srcOrd="2" destOrd="0" presId="urn:microsoft.com/office/officeart/2018/2/layout/IconVerticalSolidList"/>
    <dgm:cxn modelId="{0568F507-FCED-4896-B7EE-3C55B05820B4}" type="presParOf" srcId="{2862063A-01C9-45B8-BC29-0877E16269D6}" destId="{5DD1A591-E379-4123-AFEF-0E0E1C78A6C8}" srcOrd="0" destOrd="0" presId="urn:microsoft.com/office/officeart/2018/2/layout/IconVerticalSolidList"/>
    <dgm:cxn modelId="{3350E533-B59F-4225-911C-3AF81C5BB096}" type="presParOf" srcId="{2862063A-01C9-45B8-BC29-0877E16269D6}" destId="{FCE68459-8AC8-4D4B-8B2A-B85347F651AB}" srcOrd="1" destOrd="0" presId="urn:microsoft.com/office/officeart/2018/2/layout/IconVerticalSolidList"/>
    <dgm:cxn modelId="{D1507AE6-EFD3-4D91-8F89-13072D5D3B99}" type="presParOf" srcId="{2862063A-01C9-45B8-BC29-0877E16269D6}" destId="{7840CE1B-2464-4289-B418-12904C5D46CE}" srcOrd="2" destOrd="0" presId="urn:microsoft.com/office/officeart/2018/2/layout/IconVerticalSolidList"/>
    <dgm:cxn modelId="{3F44C565-7FFB-4A68-99E4-AC437FE954ED}" type="presParOf" srcId="{2862063A-01C9-45B8-BC29-0877E16269D6}" destId="{0F75F18A-3C22-462D-9DAB-5E8D88D9A51B}" srcOrd="3" destOrd="0" presId="urn:microsoft.com/office/officeart/2018/2/layout/IconVerticalSolidList"/>
    <dgm:cxn modelId="{4A49B124-E089-4890-B36F-962056FA9588}" type="presParOf" srcId="{44164630-2F05-47D6-AD96-D9713C7C94EA}" destId="{AC2B0169-D740-4583-96BE-D8F87AC7FE01}" srcOrd="3" destOrd="0" presId="urn:microsoft.com/office/officeart/2018/2/layout/IconVerticalSolidList"/>
    <dgm:cxn modelId="{8CF64B13-46A8-42CA-8DD2-87241C9E1D4B}" type="presParOf" srcId="{44164630-2F05-47D6-AD96-D9713C7C94EA}" destId="{9602AFE8-70EE-42FC-9CD5-A2E6AA3E2091}" srcOrd="4" destOrd="0" presId="urn:microsoft.com/office/officeart/2018/2/layout/IconVerticalSolidList"/>
    <dgm:cxn modelId="{8CB9CD9D-905C-4263-9E48-D0A18051D03C}" type="presParOf" srcId="{9602AFE8-70EE-42FC-9CD5-A2E6AA3E2091}" destId="{B231036C-5FBE-4605-8393-F1B6359EE169}" srcOrd="0" destOrd="0" presId="urn:microsoft.com/office/officeart/2018/2/layout/IconVerticalSolidList"/>
    <dgm:cxn modelId="{82828E1A-3E6B-4878-B080-25C2C978B9AE}" type="presParOf" srcId="{9602AFE8-70EE-42FC-9CD5-A2E6AA3E2091}" destId="{A64BFE9C-AA80-43CE-8FF6-8D33BAD07C57}" srcOrd="1" destOrd="0" presId="urn:microsoft.com/office/officeart/2018/2/layout/IconVerticalSolidList"/>
    <dgm:cxn modelId="{07115384-BCC9-4BBA-9940-4283AA60CBB1}" type="presParOf" srcId="{9602AFE8-70EE-42FC-9CD5-A2E6AA3E2091}" destId="{2D725CFB-B072-491A-B436-3AD21D0542FE}" srcOrd="2" destOrd="0" presId="urn:microsoft.com/office/officeart/2018/2/layout/IconVerticalSolidList"/>
    <dgm:cxn modelId="{8EE77B3E-8046-4DAA-9D80-2E3511DF47D2}" type="presParOf" srcId="{9602AFE8-70EE-42FC-9CD5-A2E6AA3E2091}" destId="{556AE736-B6E0-4DC7-8429-5ADFCF947C4F}" srcOrd="3" destOrd="0" presId="urn:microsoft.com/office/officeart/2018/2/layout/IconVerticalSoli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3976FF-3460-411F-BC23-D0B68261F465}">
      <dsp:nvSpPr>
        <dsp:cNvPr id="0" name=""/>
        <dsp:cNvSpPr/>
      </dsp:nvSpPr>
      <dsp:spPr>
        <a:xfrm>
          <a:off x="0" y="465"/>
          <a:ext cx="4802031" cy="1088305"/>
        </a:xfrm>
        <a:prstGeom prst="roundRect">
          <a:avLst>
            <a:gd name="adj" fmla="val 10000"/>
          </a:avLst>
        </a:prstGeom>
        <a:solidFill>
          <a:schemeClr val="bg1">
            <a:lumMod val="95000"/>
            <a:hueOff val="0"/>
            <a:satOff val="0"/>
            <a:lumOff val="0"/>
            <a:alphaOff val="0"/>
          </a:schemeClr>
        </a:solidFill>
        <a:ln>
          <a:noFill/>
        </a:ln>
        <a:effectLst/>
        <a:sp3d z="-400500" extrusionH="63500" contourW="12700" prstMaterial="matte">
          <a:contourClr>
            <a:schemeClr val="lt1">
              <a:tint val="50000"/>
            </a:schemeClr>
          </a:contourClr>
        </a:sp3d>
      </dsp:spPr>
      <dsp:style>
        <a:lnRef idx="0">
          <a:scrgbClr r="0" g="0" b="0"/>
        </a:lnRef>
        <a:fillRef idx="1">
          <a:scrgbClr r="0" g="0" b="0"/>
        </a:fillRef>
        <a:effectRef idx="0">
          <a:scrgbClr r="0" g="0" b="0"/>
        </a:effectRef>
        <a:fontRef idx="minor"/>
      </dsp:style>
    </dsp:sp>
    <dsp:sp modelId="{55596134-9829-4D70-890A-C69BBF81D77E}">
      <dsp:nvSpPr>
        <dsp:cNvPr id="0" name=""/>
        <dsp:cNvSpPr/>
      </dsp:nvSpPr>
      <dsp:spPr>
        <a:xfrm>
          <a:off x="192505" y="1660731"/>
          <a:ext cx="598567" cy="59856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sp>
    <dsp:sp modelId="{317AA252-427D-40A4-8C7D-92392117FEF6}">
      <dsp:nvSpPr>
        <dsp:cNvPr id="0" name=""/>
        <dsp:cNvSpPr/>
      </dsp:nvSpPr>
      <dsp:spPr>
        <a:xfrm>
          <a:off x="1256992" y="465"/>
          <a:ext cx="3545038" cy="10883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5179" tIns="115179" rIns="115179" bIns="115179" numCol="1" spcCol="1270" anchor="ctr" anchorCtr="0">
          <a:noAutofit/>
        </a:bodyPr>
        <a:lstStyle/>
        <a:p>
          <a:pPr marL="0" lvl="0" indent="0" algn="l" defTabSz="1111250">
            <a:lnSpc>
              <a:spcPct val="100000"/>
            </a:lnSpc>
            <a:spcBef>
              <a:spcPct val="0"/>
            </a:spcBef>
            <a:spcAft>
              <a:spcPct val="35000"/>
            </a:spcAft>
            <a:buNone/>
          </a:pPr>
          <a:r>
            <a:rPr lang="en-US" sz="2500" kern="1200" dirty="0"/>
            <a:t>Introduction </a:t>
          </a:r>
        </a:p>
      </dsp:txBody>
      <dsp:txXfrm>
        <a:off x="1256992" y="465"/>
        <a:ext cx="3545038" cy="1088305"/>
      </dsp:txXfrm>
    </dsp:sp>
    <dsp:sp modelId="{5DD1A591-E379-4123-AFEF-0E0E1C78A6C8}">
      <dsp:nvSpPr>
        <dsp:cNvPr id="0" name=""/>
        <dsp:cNvSpPr/>
      </dsp:nvSpPr>
      <dsp:spPr>
        <a:xfrm>
          <a:off x="0" y="1360846"/>
          <a:ext cx="4802031" cy="1088305"/>
        </a:xfrm>
        <a:prstGeom prst="roundRect">
          <a:avLst>
            <a:gd name="adj" fmla="val 10000"/>
          </a:avLst>
        </a:prstGeom>
        <a:solidFill>
          <a:schemeClr val="bg1">
            <a:lumMod val="95000"/>
            <a:hueOff val="0"/>
            <a:satOff val="0"/>
            <a:lumOff val="0"/>
            <a:alphaOff val="0"/>
          </a:schemeClr>
        </a:solidFill>
        <a:ln>
          <a:noFill/>
        </a:ln>
        <a:effectLst/>
        <a:sp3d z="-400500" extrusionH="63500" contourW="12700" prstMaterial="matte">
          <a:contourClr>
            <a:schemeClr val="lt1">
              <a:tint val="50000"/>
            </a:schemeClr>
          </a:contourClr>
        </a:sp3d>
      </dsp:spPr>
      <dsp:style>
        <a:lnRef idx="0">
          <a:scrgbClr r="0" g="0" b="0"/>
        </a:lnRef>
        <a:fillRef idx="1">
          <a:scrgbClr r="0" g="0" b="0"/>
        </a:fillRef>
        <a:effectRef idx="0">
          <a:scrgbClr r="0" g="0" b="0"/>
        </a:effectRef>
        <a:fontRef idx="minor"/>
      </dsp:style>
    </dsp:sp>
    <dsp:sp modelId="{FCE68459-8AC8-4D4B-8B2A-B85347F651AB}">
      <dsp:nvSpPr>
        <dsp:cNvPr id="0" name=""/>
        <dsp:cNvSpPr/>
      </dsp:nvSpPr>
      <dsp:spPr>
        <a:xfrm>
          <a:off x="163624" y="286507"/>
          <a:ext cx="598567" cy="59856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sp>
    <dsp:sp modelId="{0F75F18A-3C22-462D-9DAB-5E8D88D9A51B}">
      <dsp:nvSpPr>
        <dsp:cNvPr id="0" name=""/>
        <dsp:cNvSpPr/>
      </dsp:nvSpPr>
      <dsp:spPr>
        <a:xfrm>
          <a:off x="1256992" y="1360846"/>
          <a:ext cx="3545038" cy="10883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5179" tIns="115179" rIns="115179" bIns="115179" numCol="1" spcCol="1270" anchor="ctr" anchorCtr="0">
          <a:noAutofit/>
        </a:bodyPr>
        <a:lstStyle/>
        <a:p>
          <a:pPr marL="0" lvl="0" indent="0" algn="l" defTabSz="1111250">
            <a:lnSpc>
              <a:spcPct val="100000"/>
            </a:lnSpc>
            <a:spcBef>
              <a:spcPct val="0"/>
            </a:spcBef>
            <a:spcAft>
              <a:spcPct val="35000"/>
            </a:spcAft>
            <a:buNone/>
          </a:pPr>
          <a:r>
            <a:rPr lang="en-US" sz="2500" kern="1200" dirty="0"/>
            <a:t>Architecture</a:t>
          </a:r>
        </a:p>
      </dsp:txBody>
      <dsp:txXfrm>
        <a:off x="1256992" y="1360846"/>
        <a:ext cx="3545038" cy="1088305"/>
      </dsp:txXfrm>
    </dsp:sp>
    <dsp:sp modelId="{B231036C-5FBE-4605-8393-F1B6359EE169}">
      <dsp:nvSpPr>
        <dsp:cNvPr id="0" name=""/>
        <dsp:cNvSpPr/>
      </dsp:nvSpPr>
      <dsp:spPr>
        <a:xfrm>
          <a:off x="0" y="2721228"/>
          <a:ext cx="4802031" cy="1088305"/>
        </a:xfrm>
        <a:prstGeom prst="roundRect">
          <a:avLst>
            <a:gd name="adj" fmla="val 10000"/>
          </a:avLst>
        </a:prstGeom>
        <a:solidFill>
          <a:schemeClr val="bg1">
            <a:lumMod val="95000"/>
            <a:hueOff val="0"/>
            <a:satOff val="0"/>
            <a:lumOff val="0"/>
            <a:alphaOff val="0"/>
          </a:schemeClr>
        </a:solidFill>
        <a:ln>
          <a:noFill/>
        </a:ln>
        <a:effectLst/>
        <a:sp3d z="-400500" extrusionH="63500" contourW="12700" prstMaterial="matte">
          <a:contourClr>
            <a:schemeClr val="lt1">
              <a:tint val="50000"/>
            </a:schemeClr>
          </a:contourClr>
        </a:sp3d>
      </dsp:spPr>
      <dsp:style>
        <a:lnRef idx="0">
          <a:scrgbClr r="0" g="0" b="0"/>
        </a:lnRef>
        <a:fillRef idx="1">
          <a:scrgbClr r="0" g="0" b="0"/>
        </a:fillRef>
        <a:effectRef idx="0">
          <a:scrgbClr r="0" g="0" b="0"/>
        </a:effectRef>
        <a:fontRef idx="minor"/>
      </dsp:style>
    </dsp:sp>
    <dsp:sp modelId="{A64BFE9C-AA80-43CE-8FF6-8D33BAD07C57}">
      <dsp:nvSpPr>
        <dsp:cNvPr id="0" name=""/>
        <dsp:cNvSpPr/>
      </dsp:nvSpPr>
      <dsp:spPr>
        <a:xfrm>
          <a:off x="144380" y="2986005"/>
          <a:ext cx="598567" cy="59856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sp>
    <dsp:sp modelId="{556AE736-B6E0-4DC7-8429-5ADFCF947C4F}">
      <dsp:nvSpPr>
        <dsp:cNvPr id="0" name=""/>
        <dsp:cNvSpPr/>
      </dsp:nvSpPr>
      <dsp:spPr>
        <a:xfrm>
          <a:off x="1256992" y="2721228"/>
          <a:ext cx="3545038" cy="10883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5179" tIns="115179" rIns="115179" bIns="115179" numCol="1" spcCol="1270" anchor="ctr" anchorCtr="0">
          <a:noAutofit/>
        </a:bodyPr>
        <a:lstStyle/>
        <a:p>
          <a:pPr marL="0" lvl="0" indent="0" algn="l" defTabSz="1111250">
            <a:lnSpc>
              <a:spcPct val="100000"/>
            </a:lnSpc>
            <a:spcBef>
              <a:spcPct val="0"/>
            </a:spcBef>
            <a:spcAft>
              <a:spcPct val="35000"/>
            </a:spcAft>
            <a:buNone/>
          </a:pPr>
          <a:r>
            <a:rPr lang="en-US" sz="2500" kern="1200" dirty="0"/>
            <a:t>Popular Browsers</a:t>
          </a:r>
        </a:p>
      </dsp:txBody>
      <dsp:txXfrm>
        <a:off x="1256992" y="2721228"/>
        <a:ext cx="3545038" cy="1088305"/>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3d5">
  <dgm:title val=""/>
  <dgm:desc val=""/>
  <dgm:catLst>
    <dgm:cat type="3D" pri="11500"/>
  </dgm:catLst>
  <dgm:scene3d>
    <a:camera prst="isometricOffAxis2Left" zoom="95000"/>
    <a:lightRig rig="flat" dir="t"/>
  </dgm:scene3d>
  <dgm:styleLbl name="node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381000" contourW="38100" prstMaterial="matte">
      <a:contourClr>
        <a:schemeClr val="lt1"/>
      </a:contourClr>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z="5715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81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52400" extrusionH="1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z="-38100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381000" prstMaterial="matte"/>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400500" extrusionH="6350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150" extrusionH="12700" prstMaterial="flat">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2700" prstMaterial="flat">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63500" extrusionH="6350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400500" extrusionH="63500" contourW="12700" prstMaterial="matte">
      <a:contourClr>
        <a:schemeClr val="lt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40050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4005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15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703FB87-790C-4850-A90C-12C5FF4B94D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F8127921-F9C4-44F3-AC5F-130B6A406C0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6E59275-AFE1-4999-B78A-D0D76B9F2B0B}" type="datetimeFigureOut">
              <a:rPr lang="en-US" smtClean="0"/>
              <a:t>6/25/2019</a:t>
            </a:fld>
            <a:endParaRPr lang="en-US" dirty="0"/>
          </a:p>
        </p:txBody>
      </p:sp>
      <p:sp>
        <p:nvSpPr>
          <p:cNvPr id="4" name="Footer Placeholder 3">
            <a:extLst>
              <a:ext uri="{FF2B5EF4-FFF2-40B4-BE49-F238E27FC236}">
                <a16:creationId xmlns:a16="http://schemas.microsoft.com/office/drawing/2014/main" id="{4765E047-F1CB-4066-A459-9EDC95F2E61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68A77EF5-5277-4BAF-8BB4-2E02103988E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B668C69-0C3E-40A2-B4A0-B2C8B71D8E3A}" type="slidenum">
              <a:rPr lang="en-US" smtClean="0"/>
              <a:t>‹#›</a:t>
            </a:fld>
            <a:endParaRPr lang="en-US" dirty="0"/>
          </a:p>
        </p:txBody>
      </p:sp>
    </p:spTree>
    <p:extLst>
      <p:ext uri="{BB962C8B-B14F-4D97-AF65-F5344CB8AC3E}">
        <p14:creationId xmlns:p14="http://schemas.microsoft.com/office/powerpoint/2010/main" val="205158627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3EADD7A-FE61-48EE-BE0E-8546E5401374}" type="datetimeFigureOut">
              <a:rPr lang="en-US" smtClean="0"/>
              <a:t>6/25/2019</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000EEB-8338-48D7-8EE8-EE0082EF7602}" type="slidenum">
              <a:rPr lang="en-US" smtClean="0"/>
              <a:t>‹#›</a:t>
            </a:fld>
            <a:endParaRPr lang="en-US" dirty="0"/>
          </a:p>
        </p:txBody>
      </p:sp>
    </p:spTree>
    <p:extLst>
      <p:ext uri="{BB962C8B-B14F-4D97-AF65-F5344CB8AC3E}">
        <p14:creationId xmlns:p14="http://schemas.microsoft.com/office/powerpoint/2010/main" val="37677701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000EEB-8338-48D7-8EE8-EE0082EF7602}" type="slidenum">
              <a:rPr lang="en-US" smtClean="0"/>
              <a:t>1</a:t>
            </a:fld>
            <a:endParaRPr lang="en-US" dirty="0"/>
          </a:p>
        </p:txBody>
      </p:sp>
    </p:spTree>
    <p:extLst>
      <p:ext uri="{BB962C8B-B14F-4D97-AF65-F5344CB8AC3E}">
        <p14:creationId xmlns:p14="http://schemas.microsoft.com/office/powerpoint/2010/main" val="40053382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000EEB-8338-48D7-8EE8-EE0082EF7602}" type="slidenum">
              <a:rPr lang="en-US" smtClean="0"/>
              <a:t>3</a:t>
            </a:fld>
            <a:endParaRPr lang="en-US" dirty="0"/>
          </a:p>
        </p:txBody>
      </p:sp>
    </p:spTree>
    <p:extLst>
      <p:ext uri="{BB962C8B-B14F-4D97-AF65-F5344CB8AC3E}">
        <p14:creationId xmlns:p14="http://schemas.microsoft.com/office/powerpoint/2010/main" val="36143388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000EEB-8338-48D7-8EE8-EE0082EF7602}" type="slidenum">
              <a:rPr lang="en-US" smtClean="0"/>
              <a:t>16</a:t>
            </a:fld>
            <a:endParaRPr lang="en-US" dirty="0"/>
          </a:p>
        </p:txBody>
      </p:sp>
    </p:spTree>
    <p:extLst>
      <p:ext uri="{BB962C8B-B14F-4D97-AF65-F5344CB8AC3E}">
        <p14:creationId xmlns:p14="http://schemas.microsoft.com/office/powerpoint/2010/main" val="2249701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000EEB-8338-48D7-8EE8-EE0082EF7602}" type="slidenum">
              <a:rPr lang="en-US" smtClean="0"/>
              <a:t>30</a:t>
            </a:fld>
            <a:endParaRPr lang="en-US" dirty="0"/>
          </a:p>
        </p:txBody>
      </p:sp>
    </p:spTree>
    <p:extLst>
      <p:ext uri="{BB962C8B-B14F-4D97-AF65-F5344CB8AC3E}">
        <p14:creationId xmlns:p14="http://schemas.microsoft.com/office/powerpoint/2010/main" val="36729666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dirty="0"/>
              <a:t>6/25/2019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6/25/2019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6/25/2019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4" name="Text Placeholder 3"/>
          <p:cNvSpPr>
            <a:spLocks noGrp="1"/>
          </p:cNvSpPr>
          <p:nvPr>
            <p:ph type="body" sz="half" idx="13"/>
          </p:nvPr>
        </p:nvSpPr>
        <p:spPr>
          <a:xfrm>
            <a:off x="1930400" y="3771174"/>
            <a:ext cx="7279649" cy="342174"/>
          </a:xfrm>
        </p:spPr>
        <p:txBody>
          <a:bodyPr anchor="t">
            <a:normAutofit/>
          </a:bodyPr>
          <a:lstStyle>
            <a:lvl1pPr marL="0" indent="0">
              <a:buNone/>
              <a:defRPr lang="en-US" sz="1400" b="0" i="0" kern="1200" cap="small" dirty="0">
                <a:solidFill>
                  <a:schemeClr val="accent1"/>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6/25/2019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
        <p:nvSpPr>
          <p:cNvPr id="9" name="TextBox 8"/>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
        <p:nvSpPr>
          <p:cNvPr id="13" name="TextBox 12"/>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6/25/2019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6/25/2019</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6/25/2019</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6/25/2019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6/25/2019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6/25/2019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6/25/2019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509A250-FF31-4206-8172-F9D3106AACB1}" type="datetimeFigureOut">
              <a:rPr lang="en-US" dirty="0"/>
              <a:t>6/25/2019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509A250-FF31-4206-8172-F9D3106AACB1}" type="datetimeFigureOut">
              <a:rPr lang="en-US" dirty="0"/>
              <a:t>6/25/2019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4509A250-FF31-4206-8172-F9D3106AACB1}" type="datetimeFigureOut">
              <a:rPr lang="en-US" dirty="0"/>
              <a:t>6/25/2019</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509A250-FF31-4206-8172-F9D3106AACB1}" type="datetimeFigureOut">
              <a:rPr lang="en-US" dirty="0"/>
              <a:t>6/25/2019</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4"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4509A250-FF31-4206-8172-F9D3106AACB1}" type="datetimeFigureOut">
              <a:rPr lang="en-US" dirty="0"/>
              <a:t>6/25/2019</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6/25/2019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a:ext>
            </a:extLst>
          </a:blip>
          <a:srcRect b="23320"/>
          <a:stretch/>
        </p:blipFill>
        <p:spPr>
          <a:xfrm>
            <a:off x="8609012"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509A250-FF31-4206-8172-F9D3106AACB1}" type="datetimeFigureOut">
              <a:rPr lang="en-US" dirty="0"/>
              <a:t>6/25/2019</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02111984F565}" type="slidenum">
              <a:rPr lang="en-US" dirty="0"/>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64" r:id="rId12"/>
    <p:sldLayoutId id="2147483662" r:id="rId13"/>
    <p:sldLayoutId id="2147483669" r:id="rId14"/>
    <p:sldLayoutId id="2147483670" r:id="rId15"/>
    <p:sldLayoutId id="2147483658" r:id="rId16"/>
    <p:sldLayoutId id="2147483659"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6.jpeg"/></Relationships>
</file>

<file path=ppt/slides/_rels/slide10.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25.jpeg"/><Relationship Id="rId13" Type="http://schemas.openxmlformats.org/officeDocument/2006/relationships/image" Target="../media/image18.png"/><Relationship Id="rId3" Type="http://schemas.openxmlformats.org/officeDocument/2006/relationships/image" Target="../media/image1.jpeg"/><Relationship Id="rId7" Type="http://schemas.openxmlformats.org/officeDocument/2006/relationships/image" Target="../media/image5.png"/><Relationship Id="rId12"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4.png"/><Relationship Id="rId11" Type="http://schemas.openxmlformats.org/officeDocument/2006/relationships/image" Target="../media/image16.png"/><Relationship Id="rId5" Type="http://schemas.openxmlformats.org/officeDocument/2006/relationships/image" Target="../media/image3.png"/><Relationship Id="rId10" Type="http://schemas.openxmlformats.org/officeDocument/2006/relationships/image" Target="../media/image15.png"/><Relationship Id="rId4" Type="http://schemas.openxmlformats.org/officeDocument/2006/relationships/image" Target="../media/image2.png"/><Relationship Id="rId9" Type="http://schemas.openxmlformats.org/officeDocument/2006/relationships/chart" Target="../charts/chart1.xml"/><Relationship Id="rId14" Type="http://schemas.openxmlformats.org/officeDocument/2006/relationships/image" Target="../media/image19.png"/></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hyperlink" Target="https://searchwindevelopment.techtarget.com/definition/HTTP"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hyperlink" Target="https://w3techs.com/technologies/details/ws-nginx/all/all"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hyperlink" Target="https://www.hostingadvice.com/the-basics/#need-hosting"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diagramColors" Target="../diagrams/colors1.xml"/><Relationship Id="rId13" Type="http://schemas.openxmlformats.org/officeDocument/2006/relationships/image" Target="../media/image18.png"/><Relationship Id="rId3" Type="http://schemas.openxmlformats.org/officeDocument/2006/relationships/image" Target="../media/image1.jpeg"/><Relationship Id="rId7" Type="http://schemas.openxmlformats.org/officeDocument/2006/relationships/diagramQuickStyle" Target="../diagrams/quickStyle1.xml"/><Relationship Id="rId12"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Layout" Target="../diagrams/layout1.xml"/><Relationship Id="rId11" Type="http://schemas.openxmlformats.org/officeDocument/2006/relationships/image" Target="../media/image16.png"/><Relationship Id="rId5" Type="http://schemas.openxmlformats.org/officeDocument/2006/relationships/diagramData" Target="../diagrams/data1.xml"/><Relationship Id="rId10" Type="http://schemas.openxmlformats.org/officeDocument/2006/relationships/image" Target="../media/image15.png"/><Relationship Id="rId4" Type="http://schemas.openxmlformats.org/officeDocument/2006/relationships/image" Target="../media/image8.jpeg"/><Relationship Id="rId9" Type="http://schemas.microsoft.com/office/2007/relationships/diagramDrawing" Target="../diagrams/drawing1.xml"/><Relationship Id="rId14" Type="http://schemas.openxmlformats.org/officeDocument/2006/relationships/image" Target="../media/image19.png"/></Relationships>
</file>

<file path=ppt/slides/_rels/slide3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33.jpeg"/></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2000"/>
                <a:hueMod val="108000"/>
                <a:satMod val="164000"/>
                <a:lumMod val="69000"/>
              </a:schemeClr>
              <a:schemeClr val="bg2">
                <a:tint val="96000"/>
                <a:hueMod val="90000"/>
                <a:satMod val="130000"/>
                <a:lumMod val="134000"/>
              </a:schemeClr>
            </a:duotone>
          </a:blip>
          <a:stretch/>
        </a:blipFill>
        <a:effectLst/>
      </p:bgPr>
    </p:bg>
    <p:spTree>
      <p:nvGrpSpPr>
        <p:cNvPr id="1" name=""/>
        <p:cNvGrpSpPr/>
        <p:nvPr/>
      </p:nvGrpSpPr>
      <p:grpSpPr>
        <a:xfrm>
          <a:off x="0" y="0"/>
          <a:ext cx="0" cy="0"/>
          <a:chOff x="0" y="0"/>
          <a:chExt cx="0" cy="0"/>
        </a:xfrm>
      </p:grpSpPr>
      <p:pic>
        <p:nvPicPr>
          <p:cNvPr id="5" name="Picture 4" descr="chain links">
            <a:extLst>
              <a:ext uri="{FF2B5EF4-FFF2-40B4-BE49-F238E27FC236}">
                <a16:creationId xmlns:a16="http://schemas.microsoft.com/office/drawing/2014/main" id="{A4511EBC-2F3C-446D-867B-7DC328517A44}"/>
              </a:ext>
            </a:extLst>
          </p:cNvPr>
          <p:cNvPicPr>
            <a:picLocks noChangeAspect="1"/>
          </p:cNvPicPr>
          <p:nvPr/>
        </p:nvPicPr>
        <p:blipFill rotWithShape="1">
          <a:blip r:embed="rId4">
            <a:duotone>
              <a:prstClr val="black"/>
              <a:schemeClr val="accent5">
                <a:tint val="45000"/>
                <a:satMod val="400000"/>
              </a:schemeClr>
            </a:duotone>
            <a:alphaModFix amt="25000"/>
          </a:blip>
          <a:srcRect t="23391" r="9091"/>
          <a:stretch/>
        </p:blipFill>
        <p:spPr>
          <a:xfrm>
            <a:off x="8985" y="10"/>
            <a:ext cx="12191980" cy="6857990"/>
          </a:xfrm>
          <a:prstGeom prst="rect">
            <a:avLst/>
          </a:prstGeom>
        </p:spPr>
      </p:pic>
      <p:sp>
        <p:nvSpPr>
          <p:cNvPr id="2" name="Title 1">
            <a:extLst>
              <a:ext uri="{FF2B5EF4-FFF2-40B4-BE49-F238E27FC236}">
                <a16:creationId xmlns:a16="http://schemas.microsoft.com/office/drawing/2014/main" id="{3D30D32A-359B-41BB-9746-2CF3A21EEFFC}"/>
              </a:ext>
            </a:extLst>
          </p:cNvPr>
          <p:cNvSpPr>
            <a:spLocks noGrp="1"/>
          </p:cNvSpPr>
          <p:nvPr>
            <p:ph type="ctrTitle"/>
          </p:nvPr>
        </p:nvSpPr>
        <p:spPr>
          <a:xfrm>
            <a:off x="1092325" y="1447800"/>
            <a:ext cx="8825658" cy="3329581"/>
          </a:xfrm>
        </p:spPr>
        <p:txBody>
          <a:bodyPr>
            <a:normAutofit/>
          </a:bodyPr>
          <a:lstStyle/>
          <a:p>
            <a:r>
              <a:rPr lang="en-US" dirty="0"/>
              <a:t>WEB BROWSERS AND WEB SERVERS</a:t>
            </a:r>
            <a:endParaRPr lang="ru-RU" dirty="0"/>
          </a:p>
        </p:txBody>
      </p:sp>
      <p:sp>
        <p:nvSpPr>
          <p:cNvPr id="3" name="Subtitle 2">
            <a:extLst>
              <a:ext uri="{FF2B5EF4-FFF2-40B4-BE49-F238E27FC236}">
                <a16:creationId xmlns:a16="http://schemas.microsoft.com/office/drawing/2014/main" id="{B4CA222A-88BC-48F4-9AE8-2115B7D1E6DC}"/>
              </a:ext>
            </a:extLst>
          </p:cNvPr>
          <p:cNvSpPr>
            <a:spLocks noGrp="1"/>
          </p:cNvSpPr>
          <p:nvPr>
            <p:ph type="subTitle" idx="1"/>
          </p:nvPr>
        </p:nvSpPr>
        <p:spPr>
          <a:xfrm>
            <a:off x="1154955" y="4777380"/>
            <a:ext cx="8825658" cy="861420"/>
          </a:xfrm>
        </p:spPr>
        <p:txBody>
          <a:bodyPr>
            <a:normAutofit/>
          </a:bodyPr>
          <a:lstStyle/>
          <a:p>
            <a:pPr algn="r"/>
            <a:r>
              <a:rPr lang="en-US" dirty="0"/>
              <a:t>Srijan </a:t>
            </a:r>
            <a:r>
              <a:rPr lang="en-US" dirty="0" err="1"/>
              <a:t>panta</a:t>
            </a:r>
            <a:r>
              <a:rPr lang="en-US" dirty="0"/>
              <a:t> and </a:t>
            </a:r>
            <a:r>
              <a:rPr lang="en-US" dirty="0" err="1"/>
              <a:t>utsuk</a:t>
            </a:r>
            <a:r>
              <a:rPr lang="en-US" dirty="0"/>
              <a:t> </a:t>
            </a:r>
            <a:r>
              <a:rPr lang="en-US" dirty="0" err="1"/>
              <a:t>paudayal</a:t>
            </a:r>
            <a:endParaRPr lang="en-US" dirty="0"/>
          </a:p>
        </p:txBody>
      </p:sp>
      <p:sp>
        <p:nvSpPr>
          <p:cNvPr id="20" name="Rectangle 19">
            <a:extLst>
              <a:ext uri="{FF2B5EF4-FFF2-40B4-BE49-F238E27FC236}">
                <a16:creationId xmlns:a16="http://schemas.microsoft.com/office/drawing/2014/main" id="{318E9D62-7BA3-4D5E-8915-0D0E8661E3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93000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mph" presetSubtype="0" fill="hold" grpId="0" nodeType="clickEffect">
                                  <p:stCondLst>
                                    <p:cond delay="0"/>
                                  </p:stCondLst>
                                  <p:iterate type="lt">
                                    <p:tmPct val="4000"/>
                                  </p:iterate>
                                  <p:childTnLst>
                                    <p:set>
                                      <p:cBhvr override="childStyle">
                                        <p:cTn id="6" dur="500" fill="hold"/>
                                        <p:tgtEl>
                                          <p:spTgt spid="2"/>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Development of Internet explorer logo</a:t>
            </a:r>
          </a:p>
        </p:txBody>
      </p:sp>
      <p:sp>
        <p:nvSpPr>
          <p:cNvPr id="3" name="Content Placeholder 2"/>
          <p:cNvSpPr>
            <a:spLocks noGrp="1"/>
          </p:cNvSpPr>
          <p:nvPr>
            <p:ph idx="1"/>
          </p:nvPr>
        </p:nvSpPr>
        <p:spPr/>
        <p:txBody>
          <a:bodyPr/>
          <a:lstStyle/>
          <a:p>
            <a:endParaRPr lang="en-US"/>
          </a:p>
        </p:txBody>
      </p:sp>
      <p:pic>
        <p:nvPicPr>
          <p:cNvPr id="2050" name="Picture 2" descr="https://cdn.ttgtmedia.com/rms/onlineImages/ie_logo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935063"/>
            <a:ext cx="12192000" cy="49229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28423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r>
              <a:rPr lang="en-US" dirty="0" err="1"/>
              <a:t>pera</a:t>
            </a:r>
            <a:endParaRPr lang="en-US" dirty="0"/>
          </a:p>
        </p:txBody>
      </p:sp>
      <p:sp>
        <p:nvSpPr>
          <p:cNvPr id="3" name="Content Placeholder 2"/>
          <p:cNvSpPr>
            <a:spLocks noGrp="1"/>
          </p:cNvSpPr>
          <p:nvPr>
            <p:ph idx="1"/>
          </p:nvPr>
        </p:nvSpPr>
        <p:spPr/>
        <p:txBody>
          <a:bodyPr>
            <a:normAutofit/>
          </a:bodyPr>
          <a:lstStyle/>
          <a:p>
            <a:r>
              <a:rPr lang="en-US" sz="2400" dirty="0"/>
              <a:t>Started research in 1994</a:t>
            </a:r>
          </a:p>
          <a:p>
            <a:r>
              <a:rPr lang="en-US" sz="2400" dirty="0"/>
              <a:t>Went public in 1996</a:t>
            </a:r>
          </a:p>
          <a:p>
            <a:r>
              <a:rPr lang="en-US" sz="2400" dirty="0"/>
              <a:t>Features of the Opera web browser include private browsing, tabbed browsing, download manager, mouse gestures and browser extensions </a:t>
            </a:r>
          </a:p>
          <a:p>
            <a:r>
              <a:rPr lang="en-US" sz="2400" dirty="0"/>
              <a:t>Now comes with in-build ad-blocker</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8525" y="447102"/>
            <a:ext cx="813807" cy="813807"/>
          </a:xfrm>
          <a:prstGeom prst="rect">
            <a:avLst/>
          </a:prstGeom>
        </p:spPr>
      </p:pic>
    </p:spTree>
    <p:extLst>
      <p:ext uri="{BB962C8B-B14F-4D97-AF65-F5344CB8AC3E}">
        <p14:creationId xmlns:p14="http://schemas.microsoft.com/office/powerpoint/2010/main" val="29161493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Apple Safari </a:t>
            </a:r>
          </a:p>
        </p:txBody>
      </p:sp>
      <p:sp>
        <p:nvSpPr>
          <p:cNvPr id="3" name="Content Placeholder 2"/>
          <p:cNvSpPr>
            <a:spLocks noGrp="1"/>
          </p:cNvSpPr>
          <p:nvPr>
            <p:ph idx="1"/>
          </p:nvPr>
        </p:nvSpPr>
        <p:spPr/>
        <p:txBody>
          <a:bodyPr/>
          <a:lstStyle/>
          <a:p>
            <a:r>
              <a:rPr lang="en-US" dirty="0"/>
              <a:t>Web browser for Macintosh pc and </a:t>
            </a:r>
            <a:r>
              <a:rPr lang="en-US" dirty="0" err="1"/>
              <a:t>iphones</a:t>
            </a:r>
            <a:r>
              <a:rPr lang="en-US" dirty="0"/>
              <a:t>, </a:t>
            </a:r>
            <a:r>
              <a:rPr lang="en-US" dirty="0" err="1"/>
              <a:t>ipads</a:t>
            </a:r>
            <a:r>
              <a:rPr lang="en-US" dirty="0"/>
              <a:t>.</a:t>
            </a:r>
          </a:p>
          <a:p>
            <a:r>
              <a:rPr lang="en-US" dirty="0"/>
              <a:t>Pc version in 2003</a:t>
            </a:r>
          </a:p>
          <a:p>
            <a:r>
              <a:rPr lang="en-US" dirty="0"/>
              <a:t>Mobile version in 2007</a:t>
            </a:r>
          </a:p>
          <a:p>
            <a:r>
              <a:rPr lang="en-US" dirty="0"/>
              <a:t>Works with </a:t>
            </a:r>
            <a:r>
              <a:rPr lang="en-US" dirty="0" err="1"/>
              <a:t>Webkit</a:t>
            </a:r>
            <a:r>
              <a:rPr lang="en-US" dirty="0"/>
              <a:t> engine</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90113" y="253048"/>
            <a:ext cx="995774" cy="1009547"/>
          </a:xfrm>
          <a:prstGeom prst="rect">
            <a:avLst/>
          </a:prstGeom>
        </p:spPr>
      </p:pic>
    </p:spTree>
    <p:extLst>
      <p:ext uri="{BB962C8B-B14F-4D97-AF65-F5344CB8AC3E}">
        <p14:creationId xmlns:p14="http://schemas.microsoft.com/office/powerpoint/2010/main" val="25088601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Firefox</a:t>
            </a:r>
          </a:p>
        </p:txBody>
      </p:sp>
      <p:sp>
        <p:nvSpPr>
          <p:cNvPr id="3" name="Content Placeholder 2"/>
          <p:cNvSpPr>
            <a:spLocks noGrp="1"/>
          </p:cNvSpPr>
          <p:nvPr>
            <p:ph idx="1"/>
          </p:nvPr>
        </p:nvSpPr>
        <p:spPr/>
        <p:txBody>
          <a:bodyPr>
            <a:normAutofit/>
          </a:bodyPr>
          <a:lstStyle/>
          <a:p>
            <a:r>
              <a:rPr lang="en-US" sz="2800" dirty="0"/>
              <a:t>Free open source software</a:t>
            </a:r>
          </a:p>
          <a:p>
            <a:r>
              <a:rPr lang="en-US" sz="2800" dirty="0"/>
              <a:t>Developed in 2004</a:t>
            </a:r>
          </a:p>
          <a:p>
            <a:r>
              <a:rPr lang="en-US" sz="2800" dirty="0"/>
              <a:t>Based on Mozilla code</a:t>
            </a:r>
          </a:p>
          <a:p>
            <a:r>
              <a:rPr lang="en-US" sz="2800" dirty="0"/>
              <a:t>Supports various of functions</a:t>
            </a:r>
          </a:p>
          <a:p>
            <a:endParaRPr lang="en-US" sz="28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71878" y="142157"/>
            <a:ext cx="1475452" cy="1407243"/>
          </a:xfrm>
          <a:prstGeom prst="rect">
            <a:avLst/>
          </a:prstGeom>
        </p:spPr>
      </p:pic>
    </p:spTree>
    <p:extLst>
      <p:ext uri="{BB962C8B-B14F-4D97-AF65-F5344CB8AC3E}">
        <p14:creationId xmlns:p14="http://schemas.microsoft.com/office/powerpoint/2010/main" val="24850577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95051"/>
            <a:ext cx="9404723" cy="1400530"/>
          </a:xfrm>
        </p:spPr>
        <p:txBody>
          <a:bodyPr/>
          <a:lstStyle/>
          <a:p>
            <a:r>
              <a:rPr lang="en-US" dirty="0"/>
              <a:t>Google Chrome</a:t>
            </a:r>
          </a:p>
        </p:txBody>
      </p:sp>
      <p:sp>
        <p:nvSpPr>
          <p:cNvPr id="3" name="Content Placeholder 2"/>
          <p:cNvSpPr>
            <a:spLocks noGrp="1"/>
          </p:cNvSpPr>
          <p:nvPr>
            <p:ph idx="1"/>
          </p:nvPr>
        </p:nvSpPr>
        <p:spPr/>
        <p:txBody>
          <a:bodyPr>
            <a:normAutofit/>
          </a:bodyPr>
          <a:lstStyle/>
          <a:p>
            <a:r>
              <a:rPr lang="en-US" sz="2800" dirty="0"/>
              <a:t>Chromium based browser</a:t>
            </a:r>
          </a:p>
          <a:p>
            <a:r>
              <a:rPr lang="en-US" sz="2800" dirty="0"/>
              <a:t>Developed by Google in 2008</a:t>
            </a:r>
          </a:p>
          <a:p>
            <a:r>
              <a:rPr lang="en-US" sz="2800" dirty="0"/>
              <a:t>Most popular browser since establishment</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66142" y="124137"/>
            <a:ext cx="1239097" cy="1239097"/>
          </a:xfrm>
          <a:prstGeom prst="rect">
            <a:avLst/>
          </a:prstGeom>
          <a:noFill/>
          <a:ln>
            <a:noFill/>
          </a:ln>
        </p:spPr>
      </p:pic>
    </p:spTree>
    <p:extLst>
      <p:ext uri="{BB962C8B-B14F-4D97-AF65-F5344CB8AC3E}">
        <p14:creationId xmlns:p14="http://schemas.microsoft.com/office/powerpoint/2010/main" val="40786595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Edge</a:t>
            </a:r>
          </a:p>
        </p:txBody>
      </p:sp>
      <p:sp>
        <p:nvSpPr>
          <p:cNvPr id="3" name="Content Placeholder 2"/>
          <p:cNvSpPr>
            <a:spLocks noGrp="1"/>
          </p:cNvSpPr>
          <p:nvPr>
            <p:ph idx="1"/>
          </p:nvPr>
        </p:nvSpPr>
        <p:spPr>
          <a:xfrm>
            <a:off x="1073072" y="2010585"/>
            <a:ext cx="8946541" cy="4195481"/>
          </a:xfrm>
        </p:spPr>
        <p:txBody>
          <a:bodyPr>
            <a:normAutofit/>
          </a:bodyPr>
          <a:lstStyle/>
          <a:p>
            <a:r>
              <a:rPr lang="en-US" sz="2800" dirty="0"/>
              <a:t>New browser by Microsoft	</a:t>
            </a:r>
          </a:p>
          <a:p>
            <a:r>
              <a:rPr lang="en-US" sz="2800" dirty="0"/>
              <a:t>Developed in 2015</a:t>
            </a:r>
          </a:p>
          <a:p>
            <a:r>
              <a:rPr lang="en-US" sz="2800" dirty="0"/>
              <a:t>Developed specially for windows 10</a:t>
            </a:r>
          </a:p>
          <a:p>
            <a:r>
              <a:rPr lang="en-US" sz="2800" dirty="0"/>
              <a:t>Fast and reliable</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68798" y="452717"/>
            <a:ext cx="728135" cy="776677"/>
          </a:xfrm>
          <a:prstGeom prst="rect">
            <a:avLst/>
          </a:prstGeom>
          <a:noFill/>
          <a:ln>
            <a:noFill/>
          </a:ln>
        </p:spPr>
      </p:pic>
    </p:spTree>
    <p:extLst>
      <p:ext uri="{BB962C8B-B14F-4D97-AF65-F5344CB8AC3E}">
        <p14:creationId xmlns:p14="http://schemas.microsoft.com/office/powerpoint/2010/main" val="17869059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2000"/>
                <a:hueMod val="108000"/>
                <a:satMod val="164000"/>
                <a:lumMod val="69000"/>
              </a:schemeClr>
              <a:schemeClr val="bg2">
                <a:tint val="96000"/>
                <a:hueMod val="90000"/>
                <a:satMod val="130000"/>
                <a:lumMod val="134000"/>
              </a:schemeClr>
            </a:duotone>
          </a:blip>
          <a:stretch/>
        </a:blipFill>
        <a:effectLst/>
      </p:bgPr>
    </p:bg>
    <p:spTree>
      <p:nvGrpSpPr>
        <p:cNvPr id="1" name=""/>
        <p:cNvGrpSpPr/>
        <p:nvPr/>
      </p:nvGrpSpPr>
      <p:grpSpPr>
        <a:xfrm>
          <a:off x="0" y="0"/>
          <a:ext cx="0" cy="0"/>
          <a:chOff x="0" y="0"/>
          <a:chExt cx="0" cy="0"/>
        </a:xfrm>
      </p:grpSpPr>
      <p:pic>
        <p:nvPicPr>
          <p:cNvPr id="49" name="Picture 48">
            <a:extLst>
              <a:ext uri="{FF2B5EF4-FFF2-40B4-BE49-F238E27FC236}">
                <a16:creationId xmlns:a16="http://schemas.microsoft.com/office/drawing/2014/main" id="{AA085689-791F-4B8F-9F30-12415B97D36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a:ext>
            </a:extLst>
          </a:blip>
          <a:srcRect l="3613"/>
          <a:stretch/>
        </p:blipFill>
        <p:spPr>
          <a:xfrm>
            <a:off x="0" y="2669685"/>
            <a:ext cx="4037012" cy="4188315"/>
          </a:xfrm>
          <a:prstGeom prst="rect">
            <a:avLst/>
          </a:prstGeom>
        </p:spPr>
      </p:pic>
      <p:pic>
        <p:nvPicPr>
          <p:cNvPr id="51" name="Picture 50">
            <a:extLst>
              <a:ext uri="{FF2B5EF4-FFF2-40B4-BE49-F238E27FC236}">
                <a16:creationId xmlns:a16="http://schemas.microsoft.com/office/drawing/2014/main" id="{AA3FED7F-6821-47C0-A464-E9278B24129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a:ext>
            </a:extLst>
          </a:blip>
          <a:srcRect l="35640"/>
          <a:stretch/>
        </p:blipFill>
        <p:spPr>
          <a:xfrm>
            <a:off x="0" y="2892347"/>
            <a:ext cx="1522412" cy="2365453"/>
          </a:xfrm>
          <a:prstGeom prst="rect">
            <a:avLst/>
          </a:prstGeom>
        </p:spPr>
      </p:pic>
      <p:sp>
        <p:nvSpPr>
          <p:cNvPr id="53" name="Oval 52">
            <a:extLst>
              <a:ext uri="{FF2B5EF4-FFF2-40B4-BE49-F238E27FC236}">
                <a16:creationId xmlns:a16="http://schemas.microsoft.com/office/drawing/2014/main" id="{8F54B2FB-3F54-4350-8D1B-F86D677CA7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55" name="Picture 54">
            <a:extLst>
              <a:ext uri="{FF2B5EF4-FFF2-40B4-BE49-F238E27FC236}">
                <a16:creationId xmlns:a16="http://schemas.microsoft.com/office/drawing/2014/main" id="{561B34F5-88E5-4711-BC16-3005C29AD7C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a:ext>
            </a:extLst>
          </a:blip>
          <a:srcRect t="28813"/>
          <a:stretch/>
        </p:blipFill>
        <p:spPr>
          <a:xfrm>
            <a:off x="7999412" y="0"/>
            <a:ext cx="1603387" cy="1141407"/>
          </a:xfrm>
          <a:prstGeom prst="rect">
            <a:avLst/>
          </a:prstGeom>
        </p:spPr>
      </p:pic>
      <p:pic>
        <p:nvPicPr>
          <p:cNvPr id="57" name="Picture 56">
            <a:extLst>
              <a:ext uri="{FF2B5EF4-FFF2-40B4-BE49-F238E27FC236}">
                <a16:creationId xmlns:a16="http://schemas.microsoft.com/office/drawing/2014/main" id="{4F3661D0-2268-4D3E-88BA-0647BCBE33A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a:ext>
            </a:extLst>
          </a:blip>
          <a:srcRect b="23320"/>
          <a:stretch/>
        </p:blipFill>
        <p:spPr>
          <a:xfrm>
            <a:off x="8609012" y="6096000"/>
            <a:ext cx="993734" cy="762000"/>
          </a:xfrm>
          <a:prstGeom prst="rect">
            <a:avLst/>
          </a:prstGeom>
        </p:spPr>
      </p:pic>
      <p:sp>
        <p:nvSpPr>
          <p:cNvPr id="59" name="Rectangle 58">
            <a:extLst>
              <a:ext uri="{FF2B5EF4-FFF2-40B4-BE49-F238E27FC236}">
                <a16:creationId xmlns:a16="http://schemas.microsoft.com/office/drawing/2014/main" id="{DDB56DB5-0324-4F79-9AB8-CB18C1DC8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1" name="Title 10">
            <a:extLst>
              <a:ext uri="{FF2B5EF4-FFF2-40B4-BE49-F238E27FC236}">
                <a16:creationId xmlns:a16="http://schemas.microsoft.com/office/drawing/2014/main" id="{148C75AA-C615-44E8-850A-3C0634ABFA22}"/>
              </a:ext>
            </a:extLst>
          </p:cNvPr>
          <p:cNvSpPr>
            <a:spLocks noGrp="1"/>
          </p:cNvSpPr>
          <p:nvPr>
            <p:ph type="title"/>
          </p:nvPr>
        </p:nvSpPr>
        <p:spPr>
          <a:xfrm>
            <a:off x="7142457" y="959471"/>
            <a:ext cx="3753599" cy="1442153"/>
          </a:xfrm>
        </p:spPr>
        <p:txBody>
          <a:bodyPr vert="horz" lIns="91440" tIns="45720" rIns="91440" bIns="45720" rtlCol="0" anchor="t">
            <a:normAutofit/>
          </a:bodyPr>
          <a:lstStyle/>
          <a:p>
            <a:r>
              <a:rPr lang="en-US" sz="3300" dirty="0"/>
              <a:t>Browsers on the basis of popularity</a:t>
            </a:r>
          </a:p>
        </p:txBody>
      </p:sp>
      <p:pic>
        <p:nvPicPr>
          <p:cNvPr id="16" name="Content Placeholder 7" descr="abstract image">
            <a:extLst>
              <a:ext uri="{FF2B5EF4-FFF2-40B4-BE49-F238E27FC236}">
                <a16:creationId xmlns:a16="http://schemas.microsoft.com/office/drawing/2014/main" id="{472DB91B-0BC3-4630-809F-F181BB9A338A}"/>
              </a:ext>
            </a:extLst>
          </p:cNvPr>
          <p:cNvPicPr>
            <a:picLocks noGrp="1" noChangeAspect="1"/>
          </p:cNvPicPr>
          <p:nvPr>
            <p:ph sz="half" idx="2"/>
          </p:nvPr>
        </p:nvPicPr>
        <p:blipFill rotWithShape="1">
          <a:blip r:embed="rId8">
            <a:extLst>
              <a:ext uri="{28A0092B-C50C-407E-A947-70E740481C1C}">
                <a14:useLocalDpi xmlns:a14="http://schemas.microsoft.com/office/drawing/2010/main"/>
              </a:ext>
            </a:extLst>
          </a:blip>
          <a:srcRect/>
          <a:stretch/>
        </p:blipFill>
        <p:spPr>
          <a:xfrm>
            <a:off x="0" y="-35082"/>
            <a:ext cx="7140442" cy="6858000"/>
          </a:xfrm>
          <a:prstGeom prst="rect">
            <a:avLst/>
          </a:prstGeom>
          <a:effectLst>
            <a:outerShdw blurRad="50800" dist="38100" dir="5400000" algn="t" rotWithShape="0">
              <a:prstClr val="black">
                <a:alpha val="43000"/>
              </a:prstClr>
            </a:outerShdw>
          </a:effectLst>
        </p:spPr>
      </p:pic>
      <p:graphicFrame>
        <p:nvGraphicFramePr>
          <p:cNvPr id="8" name="Chart 7"/>
          <p:cNvGraphicFramePr/>
          <p:nvPr>
            <p:extLst>
              <p:ext uri="{D42A27DB-BD31-4B8C-83A1-F6EECF244321}">
                <p14:modId xmlns:p14="http://schemas.microsoft.com/office/powerpoint/2010/main" val="3714771496"/>
              </p:ext>
            </p:extLst>
          </p:nvPr>
        </p:nvGraphicFramePr>
        <p:xfrm>
          <a:off x="7025693" y="2281473"/>
          <a:ext cx="5350394" cy="3814527"/>
        </p:xfrm>
        <a:graphic>
          <a:graphicData uri="http://schemas.openxmlformats.org/drawingml/2006/chart">
            <c:chart xmlns:c="http://schemas.openxmlformats.org/drawingml/2006/chart" xmlns:r="http://schemas.openxmlformats.org/officeDocument/2006/relationships" r:id="rId9"/>
          </a:graphicData>
        </a:graphic>
      </p:graphicFrame>
      <p:sp>
        <p:nvSpPr>
          <p:cNvPr id="9" name="TextBox 8"/>
          <p:cNvSpPr txBox="1"/>
          <p:nvPr/>
        </p:nvSpPr>
        <p:spPr>
          <a:xfrm>
            <a:off x="8401616" y="6355533"/>
            <a:ext cx="3142524" cy="646331"/>
          </a:xfrm>
          <a:prstGeom prst="rect">
            <a:avLst/>
          </a:prstGeom>
          <a:noFill/>
        </p:spPr>
        <p:txBody>
          <a:bodyPr wrap="square" rtlCol="0">
            <a:spAutoFit/>
          </a:bodyPr>
          <a:lstStyle/>
          <a:p>
            <a:r>
              <a:rPr lang="en-US" dirty="0"/>
              <a:t>Data by w3schools</a:t>
            </a:r>
          </a:p>
          <a:p>
            <a:endParaRPr lang="en-US" dirty="0"/>
          </a:p>
        </p:txBody>
      </p:sp>
      <p:pic>
        <p:nvPicPr>
          <p:cNvPr id="19" name="Picture 18"/>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rot="205460">
            <a:off x="-145066" y="1098261"/>
            <a:ext cx="2892996" cy="2892996"/>
          </a:xfrm>
          <a:prstGeom prst="rect">
            <a:avLst/>
          </a:prstGeom>
          <a:noFill/>
          <a:ln>
            <a:noFill/>
          </a:ln>
        </p:spPr>
      </p:pic>
      <p:pic>
        <p:nvPicPr>
          <p:cNvPr id="20" name="Picture 19"/>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783291" y="3673989"/>
            <a:ext cx="770448" cy="821812"/>
          </a:xfrm>
          <a:prstGeom prst="rect">
            <a:avLst/>
          </a:prstGeom>
          <a:noFill/>
          <a:ln>
            <a:noFill/>
          </a:ln>
        </p:spPr>
      </p:pic>
      <p:pic>
        <p:nvPicPr>
          <p:cNvPr id="21" name="Picture 20"/>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567527" y="4084895"/>
            <a:ext cx="559126" cy="559126"/>
          </a:xfrm>
          <a:prstGeom prst="rect">
            <a:avLst/>
          </a:prstGeom>
        </p:spPr>
      </p:pic>
      <p:pic>
        <p:nvPicPr>
          <p:cNvPr id="22" name="Picture 21"/>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164945" y="3009199"/>
            <a:ext cx="1592823" cy="1519188"/>
          </a:xfrm>
          <a:prstGeom prst="rect">
            <a:avLst/>
          </a:prstGeom>
        </p:spPr>
      </p:pic>
      <p:pic>
        <p:nvPicPr>
          <p:cNvPr id="23" name="Picture 22"/>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900419" y="4021767"/>
            <a:ext cx="508740" cy="506620"/>
          </a:xfrm>
          <a:prstGeom prst="rect">
            <a:avLst/>
          </a:prstGeom>
        </p:spPr>
      </p:pic>
    </p:spTree>
    <p:extLst>
      <p:ext uri="{BB962C8B-B14F-4D97-AF65-F5344CB8AC3E}">
        <p14:creationId xmlns:p14="http://schemas.microsoft.com/office/powerpoint/2010/main" val="5550890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828244" y="1876289"/>
            <a:ext cx="8964705" cy="1323439"/>
          </a:xfrm>
          <a:prstGeom prst="rect">
            <a:avLst/>
          </a:prstGeom>
          <a:noFill/>
        </p:spPr>
        <p:txBody>
          <a:bodyPr wrap="square" rtlCol="0">
            <a:spAutoFit/>
          </a:bodyPr>
          <a:lstStyle/>
          <a:p>
            <a:r>
              <a:rPr lang="en-US" sz="8000" dirty="0"/>
              <a:t>Web Servers</a:t>
            </a:r>
          </a:p>
        </p:txBody>
      </p:sp>
      <p:pic>
        <p:nvPicPr>
          <p:cNvPr id="5" name="Picture 4"/>
          <p:cNvPicPr>
            <a:picLocks noChangeAspect="1"/>
          </p:cNvPicPr>
          <p:nvPr/>
        </p:nvPicPr>
        <p:blipFill>
          <a:blip r:embed="rId2"/>
          <a:stretch>
            <a:fillRect/>
          </a:stretch>
        </p:blipFill>
        <p:spPr>
          <a:xfrm rot="16200000">
            <a:off x="9792294" y="2277030"/>
            <a:ext cx="774259" cy="4509247"/>
          </a:xfrm>
          <a:prstGeom prst="rect">
            <a:avLst/>
          </a:prstGeom>
        </p:spPr>
      </p:pic>
      <p:sp>
        <p:nvSpPr>
          <p:cNvPr id="6" name="TextBox 5"/>
          <p:cNvSpPr txBox="1"/>
          <p:nvPr/>
        </p:nvSpPr>
        <p:spPr>
          <a:xfrm>
            <a:off x="8390965" y="4186515"/>
            <a:ext cx="3621504" cy="646331"/>
          </a:xfrm>
          <a:prstGeom prst="rect">
            <a:avLst/>
          </a:prstGeom>
          <a:noFill/>
        </p:spPr>
        <p:txBody>
          <a:bodyPr wrap="none" rtlCol="0">
            <a:spAutoFit/>
          </a:bodyPr>
          <a:lstStyle/>
          <a:p>
            <a:r>
              <a:rPr lang="en-US" sz="3600" dirty="0" err="1"/>
              <a:t>Utsuk</a:t>
            </a:r>
            <a:r>
              <a:rPr lang="en-US" sz="3600" dirty="0"/>
              <a:t> </a:t>
            </a:r>
            <a:r>
              <a:rPr lang="en-US" sz="3600" dirty="0" err="1"/>
              <a:t>Paudayal</a:t>
            </a:r>
            <a:endParaRPr lang="en-US" sz="3600" dirty="0"/>
          </a:p>
        </p:txBody>
      </p:sp>
    </p:spTree>
    <p:extLst>
      <p:ext uri="{BB962C8B-B14F-4D97-AF65-F5344CB8AC3E}">
        <p14:creationId xmlns:p14="http://schemas.microsoft.com/office/powerpoint/2010/main" val="2316714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4" presetClass="emph" presetSubtype="0" fill="hold" nodeType="clickEffect">
                                  <p:stCondLst>
                                    <p:cond delay="0"/>
                                  </p:stCondLst>
                                  <p:iterate type="lt">
                                    <p:tmPct val="10000"/>
                                  </p:iterate>
                                  <p:childTnLst>
                                    <p:animMotion origin="layout" path="M 0.0 0.0 L 0.0 -0.07213" pathEditMode="relative" ptsTypes="">
                                      <p:cBhvr>
                                        <p:cTn id="11" dur="250" accel="50000" decel="50000" autoRev="1" fill="hold">
                                          <p:stCondLst>
                                            <p:cond delay="0"/>
                                          </p:stCondLst>
                                        </p:cTn>
                                        <p:tgtEl>
                                          <p:spTgt spid="6">
                                            <p:txEl>
                                              <p:pRg st="0" end="0"/>
                                            </p:txEl>
                                          </p:spTgt>
                                        </p:tgtEl>
                                        <p:attrNameLst>
                                          <p:attrName>ppt_x</p:attrName>
                                          <p:attrName>ppt_y</p:attrName>
                                        </p:attrNameLst>
                                      </p:cBhvr>
                                    </p:animMotion>
                                    <p:animRot by="1500000">
                                      <p:cBhvr>
                                        <p:cTn id="12" dur="125" fill="hold">
                                          <p:stCondLst>
                                            <p:cond delay="0"/>
                                          </p:stCondLst>
                                        </p:cTn>
                                        <p:tgtEl>
                                          <p:spTgt spid="6">
                                            <p:txEl>
                                              <p:pRg st="0" end="0"/>
                                            </p:txEl>
                                          </p:spTgt>
                                        </p:tgtEl>
                                        <p:attrNameLst>
                                          <p:attrName>r</p:attrName>
                                        </p:attrNameLst>
                                      </p:cBhvr>
                                    </p:animRot>
                                    <p:animRot by="-1500000">
                                      <p:cBhvr>
                                        <p:cTn id="13" dur="125" fill="hold">
                                          <p:stCondLst>
                                            <p:cond delay="125"/>
                                          </p:stCondLst>
                                        </p:cTn>
                                        <p:tgtEl>
                                          <p:spTgt spid="6">
                                            <p:txEl>
                                              <p:pRg st="0" end="0"/>
                                            </p:txEl>
                                          </p:spTgt>
                                        </p:tgtEl>
                                        <p:attrNameLst>
                                          <p:attrName>r</p:attrName>
                                        </p:attrNameLst>
                                      </p:cBhvr>
                                    </p:animRot>
                                    <p:animRot by="-1500000">
                                      <p:cBhvr>
                                        <p:cTn id="14" dur="125" fill="hold">
                                          <p:stCondLst>
                                            <p:cond delay="250"/>
                                          </p:stCondLst>
                                        </p:cTn>
                                        <p:tgtEl>
                                          <p:spTgt spid="6">
                                            <p:txEl>
                                              <p:pRg st="0" end="0"/>
                                            </p:txEl>
                                          </p:spTgt>
                                        </p:tgtEl>
                                        <p:attrNameLst>
                                          <p:attrName>r</p:attrName>
                                        </p:attrNameLst>
                                      </p:cBhvr>
                                    </p:animRot>
                                    <p:animRot by="1500000">
                                      <p:cBhvr>
                                        <p:cTn id="15" dur="125" fill="hold">
                                          <p:stCondLst>
                                            <p:cond delay="375"/>
                                          </p:stCondLst>
                                        </p:cTn>
                                        <p:tgtEl>
                                          <p:spTgt spid="6">
                                            <p:txEl>
                                              <p:pRg st="0" end="0"/>
                                            </p:txEl>
                                          </p:spTgt>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a:t>
            </a:r>
          </a:p>
        </p:txBody>
      </p:sp>
      <p:sp>
        <p:nvSpPr>
          <p:cNvPr id="3" name="Content Placeholder 2"/>
          <p:cNvSpPr>
            <a:spLocks noGrp="1"/>
          </p:cNvSpPr>
          <p:nvPr>
            <p:ph idx="1"/>
          </p:nvPr>
        </p:nvSpPr>
        <p:spPr>
          <a:xfrm>
            <a:off x="1104293" y="1274443"/>
            <a:ext cx="8946541" cy="4195481"/>
          </a:xfrm>
        </p:spPr>
        <p:txBody>
          <a:bodyPr/>
          <a:lstStyle/>
          <a:p>
            <a:pPr lvl="0"/>
            <a:r>
              <a:rPr lang="en-US" dirty="0"/>
              <a:t>Program that uses </a:t>
            </a:r>
            <a:r>
              <a:rPr lang="en-US" u="sng" dirty="0">
                <a:hlinkClick r:id="rId2"/>
              </a:rPr>
              <a:t>HTTP</a:t>
            </a:r>
            <a:r>
              <a:rPr lang="en-US" dirty="0"/>
              <a:t> (Hypertext Transfer Protocol) to serve the files from Web pages to users, in response to their requests, which are forwarded by their computers' HTTP clients.</a:t>
            </a:r>
          </a:p>
          <a:p>
            <a:pPr lvl="0"/>
            <a:r>
              <a:rPr lang="en-US" dirty="0"/>
              <a:t>Any server that delivers an </a:t>
            </a:r>
            <a:r>
              <a:rPr lang="en-US" u="sng" dirty="0">
                <a:solidFill>
                  <a:schemeClr val="accent6"/>
                </a:solidFill>
              </a:rPr>
              <a:t>XML documents</a:t>
            </a:r>
            <a:r>
              <a:rPr lang="en-US" dirty="0">
                <a:solidFill>
                  <a:schemeClr val="accent1"/>
                </a:solidFill>
              </a:rPr>
              <a:t> </a:t>
            </a:r>
            <a:r>
              <a:rPr lang="en-US" dirty="0"/>
              <a:t>to another device can be a web server.</a:t>
            </a:r>
          </a:p>
          <a:p>
            <a:pPr lvl="0"/>
            <a:r>
              <a:rPr lang="en-US" dirty="0"/>
              <a:t>The files stored in web servers are read by browsers which convert these files into text and images for you to view.</a:t>
            </a:r>
          </a:p>
          <a:p>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07380" y="3646475"/>
            <a:ext cx="4446493" cy="3337280"/>
          </a:xfrm>
          <a:prstGeom prst="rect">
            <a:avLst/>
          </a:prstGeom>
        </p:spPr>
      </p:pic>
    </p:spTree>
    <p:extLst>
      <p:ext uri="{BB962C8B-B14F-4D97-AF65-F5344CB8AC3E}">
        <p14:creationId xmlns:p14="http://schemas.microsoft.com/office/powerpoint/2010/main" val="5406137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01697" y="193226"/>
            <a:ext cx="2648156" cy="684104"/>
          </a:xfrm>
        </p:spPr>
        <p:txBody>
          <a:bodyPr/>
          <a:lstStyle/>
          <a:p>
            <a:pPr algn="r"/>
            <a:r>
              <a:rPr lang="en-US" dirty="0"/>
              <a:t>cont..</a:t>
            </a:r>
          </a:p>
        </p:txBody>
      </p:sp>
      <p:sp>
        <p:nvSpPr>
          <p:cNvPr id="3" name="Content Placeholder 2"/>
          <p:cNvSpPr>
            <a:spLocks noGrp="1"/>
          </p:cNvSpPr>
          <p:nvPr>
            <p:ph idx="1"/>
          </p:nvPr>
        </p:nvSpPr>
        <p:spPr>
          <a:xfrm>
            <a:off x="1103312" y="1556953"/>
            <a:ext cx="8946541" cy="4411362"/>
          </a:xfrm>
        </p:spPr>
        <p:txBody>
          <a:bodyPr/>
          <a:lstStyle/>
          <a:p>
            <a:pPr lvl="0"/>
            <a:r>
              <a:rPr lang="en-US" dirty="0"/>
              <a:t>A web server is always connected to the internet.</a:t>
            </a:r>
          </a:p>
          <a:p>
            <a:pPr lvl="2"/>
            <a:r>
              <a:rPr lang="en-US" dirty="0"/>
              <a:t>Every web server that connects to the internet will be having an unique address which contains a series of four numbers between 0 to 255. </a:t>
            </a:r>
          </a:p>
          <a:p>
            <a:pPr lvl="0"/>
            <a:r>
              <a:rPr lang="en-US" dirty="0"/>
              <a:t>Web server enables the hosting providers or host to manage multiple domains(users)on a single server.</a:t>
            </a:r>
          </a:p>
          <a:p>
            <a:pPr lvl="0"/>
            <a:r>
              <a:rPr lang="en-US" dirty="0"/>
              <a:t>A server can communicate and send the same file or the different files to the hundreds of the users at the same time.</a:t>
            </a:r>
          </a:p>
          <a:p>
            <a:pPr lvl="0"/>
            <a:r>
              <a:rPr lang="en-US" dirty="0"/>
              <a:t>Web servers typically runs on two types of OS. </a:t>
            </a:r>
            <a:r>
              <a:rPr lang="en-US" dirty="0">
                <a:solidFill>
                  <a:schemeClr val="accent6"/>
                </a:solidFill>
              </a:rPr>
              <a:t>Linux</a:t>
            </a:r>
            <a:r>
              <a:rPr lang="en-US" dirty="0"/>
              <a:t> or </a:t>
            </a:r>
            <a:r>
              <a:rPr lang="en-US" dirty="0">
                <a:solidFill>
                  <a:schemeClr val="accent6"/>
                </a:solidFill>
              </a:rPr>
              <a:t>Microsoft windows.</a:t>
            </a:r>
            <a:r>
              <a:rPr lang="en-US" dirty="0"/>
              <a:t> But most of the web servers today operate Linux and most websites are hosted on Linux servers.</a:t>
            </a:r>
          </a:p>
        </p:txBody>
      </p:sp>
    </p:spTree>
    <p:extLst>
      <p:ext uri="{BB962C8B-B14F-4D97-AF65-F5344CB8AC3E}">
        <p14:creationId xmlns:p14="http://schemas.microsoft.com/office/powerpoint/2010/main" val="38229057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1570" y="2254624"/>
            <a:ext cx="9404723" cy="1400530"/>
          </a:xfrm>
        </p:spPr>
        <p:txBody>
          <a:bodyPr/>
          <a:lstStyle/>
          <a:p>
            <a:r>
              <a:rPr lang="en-US" sz="7200" dirty="0"/>
              <a:t>Web Browsers</a:t>
            </a:r>
          </a:p>
        </p:txBody>
      </p:sp>
      <p:pic>
        <p:nvPicPr>
          <p:cNvPr id="4" name="Picture 3"/>
          <p:cNvPicPr>
            <a:picLocks noChangeAspect="1"/>
          </p:cNvPicPr>
          <p:nvPr/>
        </p:nvPicPr>
        <p:blipFill>
          <a:blip r:embed="rId2"/>
          <a:stretch>
            <a:fillRect/>
          </a:stretch>
        </p:blipFill>
        <p:spPr>
          <a:xfrm rot="16200000">
            <a:off x="9792294" y="2277030"/>
            <a:ext cx="774259" cy="4509247"/>
          </a:xfrm>
          <a:prstGeom prst="rect">
            <a:avLst/>
          </a:prstGeom>
        </p:spPr>
      </p:pic>
      <p:sp>
        <p:nvSpPr>
          <p:cNvPr id="5" name="TextBox 4"/>
          <p:cNvSpPr txBox="1"/>
          <p:nvPr/>
        </p:nvSpPr>
        <p:spPr>
          <a:xfrm>
            <a:off x="8462682" y="4167692"/>
            <a:ext cx="3097323" cy="707886"/>
          </a:xfrm>
          <a:prstGeom prst="rect">
            <a:avLst/>
          </a:prstGeom>
          <a:noFill/>
        </p:spPr>
        <p:txBody>
          <a:bodyPr wrap="none" rtlCol="0">
            <a:spAutoFit/>
          </a:bodyPr>
          <a:lstStyle/>
          <a:p>
            <a:r>
              <a:rPr lang="en-US" sz="4000" dirty="0"/>
              <a:t>Srijan Panta</a:t>
            </a:r>
          </a:p>
        </p:txBody>
      </p:sp>
    </p:spTree>
    <p:extLst>
      <p:ext uri="{BB962C8B-B14F-4D97-AF65-F5344CB8AC3E}">
        <p14:creationId xmlns:p14="http://schemas.microsoft.com/office/powerpoint/2010/main" val="36277986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486371" y="2788145"/>
            <a:ext cx="9404723" cy="1400530"/>
          </a:xfrm>
        </p:spPr>
        <p:txBody>
          <a:bodyPr/>
          <a:lstStyle/>
          <a:p>
            <a:r>
              <a:rPr lang="en-US" dirty="0">
                <a:solidFill>
                  <a:schemeClr val="accent6"/>
                </a:solidFill>
              </a:rPr>
              <a:t>Do you think that Web Server plays an important role in hosting ?</a:t>
            </a:r>
          </a:p>
        </p:txBody>
      </p:sp>
    </p:spTree>
    <p:extLst>
      <p:ext uri="{BB962C8B-B14F-4D97-AF65-F5344CB8AC3E}">
        <p14:creationId xmlns:p14="http://schemas.microsoft.com/office/powerpoint/2010/main" val="1124214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0"/>
                                        <p:tgtEl>
                                          <p:spTgt spid="4"/>
                                        </p:tgtEl>
                                      </p:cBhvr>
                                    </p:animEffect>
                                    <p:anim calcmode="lin" valueType="num">
                                      <p:cBhvr>
                                        <p:cTn id="8" dur="2000" fill="hold"/>
                                        <p:tgtEl>
                                          <p:spTgt spid="4"/>
                                        </p:tgtEl>
                                        <p:attrNameLst>
                                          <p:attrName>ppt_w</p:attrName>
                                        </p:attrNameLst>
                                      </p:cBhvr>
                                      <p:tavLst>
                                        <p:tav tm="0" fmla="#ppt_w*sin(2.5*pi*$)">
                                          <p:val>
                                            <p:fltVal val="0"/>
                                          </p:val>
                                        </p:tav>
                                        <p:tav tm="100000">
                                          <p:val>
                                            <p:fltVal val="1"/>
                                          </p:val>
                                        </p:tav>
                                      </p:tavLst>
                                    </p:anim>
                                    <p:anim calcmode="lin" valueType="num">
                                      <p:cBhvr>
                                        <p:cTn id="9" dur="2000" fill="hold"/>
                                        <p:tgtEl>
                                          <p:spTgt spid="4"/>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46111" y="1008772"/>
            <a:ext cx="9404723" cy="807671"/>
          </a:xfrm>
        </p:spPr>
        <p:txBody>
          <a:bodyPr/>
          <a:lstStyle/>
          <a:p>
            <a:pPr algn="ctr"/>
            <a:r>
              <a:rPr lang="en-US" dirty="0">
                <a:solidFill>
                  <a:schemeClr val="accent3">
                    <a:lumMod val="40000"/>
                    <a:lumOff val="60000"/>
                  </a:schemeClr>
                </a:solidFill>
              </a:rPr>
              <a:t>When is Web Server required ?</a:t>
            </a:r>
          </a:p>
        </p:txBody>
      </p:sp>
      <p:sp>
        <p:nvSpPr>
          <p:cNvPr id="4" name="Content Placeholder 3"/>
          <p:cNvSpPr>
            <a:spLocks noGrp="1"/>
          </p:cNvSpPr>
          <p:nvPr>
            <p:ph idx="1"/>
          </p:nvPr>
        </p:nvSpPr>
        <p:spPr>
          <a:xfrm>
            <a:off x="1104293" y="3029102"/>
            <a:ext cx="8946541" cy="2655006"/>
          </a:xfrm>
        </p:spPr>
        <p:txBody>
          <a:bodyPr/>
          <a:lstStyle/>
          <a:p>
            <a:r>
              <a:rPr lang="en-US" dirty="0"/>
              <a:t>Generally, web servers are used by web hosting companies and professional web app developers. But, actually anyone who satisfies one of the below category can use it:</a:t>
            </a:r>
          </a:p>
          <a:p>
            <a:r>
              <a:rPr lang="en-US" dirty="0"/>
              <a:t>One who owns a website (to make the local copy on their system resemble what is on internet).</a:t>
            </a:r>
          </a:p>
          <a:p>
            <a:r>
              <a:rPr lang="en-US" dirty="0"/>
              <a:t>One who wants to use server-side technologies, such as, PHP or ColdFusion, can also use the web server.</a:t>
            </a:r>
          </a:p>
        </p:txBody>
      </p:sp>
    </p:spTree>
    <p:extLst>
      <p:ext uri="{BB962C8B-B14F-4D97-AF65-F5344CB8AC3E}">
        <p14:creationId xmlns:p14="http://schemas.microsoft.com/office/powerpoint/2010/main" val="4265617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4">
                                            <p:txEl>
                                              <p:pRg st="0" end="0"/>
                                            </p:txEl>
                                          </p:spTgt>
                                        </p:tgtEl>
                                        <p:attrNameLst>
                                          <p:attrName>style.visibility</p:attrName>
                                        </p:attrNameLst>
                                      </p:cBhvr>
                                      <p:to>
                                        <p:strVal val="visible"/>
                                      </p:to>
                                    </p:set>
                                    <p:animEffect transition="in" filter="fade">
                                      <p:cBhvr>
                                        <p:cTn id="13" dur="1000"/>
                                        <p:tgtEl>
                                          <p:spTgt spid="4">
                                            <p:txEl>
                                              <p:pRg st="0" end="0"/>
                                            </p:txEl>
                                          </p:spTgt>
                                        </p:tgtEl>
                                      </p:cBhvr>
                                    </p:animEffect>
                                    <p:anim calcmode="lin" valueType="num">
                                      <p:cBhvr>
                                        <p:cTn id="14"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4">
                                            <p:txEl>
                                              <p:pRg st="1" end="1"/>
                                            </p:txEl>
                                          </p:spTgt>
                                        </p:tgtEl>
                                        <p:attrNameLst>
                                          <p:attrName>style.visibility</p:attrName>
                                        </p:attrNameLst>
                                      </p:cBhvr>
                                      <p:to>
                                        <p:strVal val="visible"/>
                                      </p:to>
                                    </p:set>
                                    <p:animEffect transition="in" filter="fade">
                                      <p:cBhvr>
                                        <p:cTn id="20" dur="1000"/>
                                        <p:tgtEl>
                                          <p:spTgt spid="4">
                                            <p:txEl>
                                              <p:pRg st="1" end="1"/>
                                            </p:txEl>
                                          </p:spTgt>
                                        </p:tgtEl>
                                      </p:cBhvr>
                                    </p:animEffect>
                                    <p:anim calcmode="lin" valueType="num">
                                      <p:cBhvr>
                                        <p:cTn id="21"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22" dur="100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nodeType="clickEffect">
                                  <p:stCondLst>
                                    <p:cond delay="0"/>
                                  </p:stCondLst>
                                  <p:childTnLst>
                                    <p:set>
                                      <p:cBhvr>
                                        <p:cTn id="26" dur="1" fill="hold">
                                          <p:stCondLst>
                                            <p:cond delay="0"/>
                                          </p:stCondLst>
                                        </p:cTn>
                                        <p:tgtEl>
                                          <p:spTgt spid="4">
                                            <p:txEl>
                                              <p:pRg st="2" end="2"/>
                                            </p:txEl>
                                          </p:spTgt>
                                        </p:tgtEl>
                                        <p:attrNameLst>
                                          <p:attrName>style.visibility</p:attrName>
                                        </p:attrNameLst>
                                      </p:cBhvr>
                                      <p:to>
                                        <p:strVal val="visible"/>
                                      </p:to>
                                    </p:set>
                                    <p:animEffect transition="in" filter="fade">
                                      <p:cBhvr>
                                        <p:cTn id="27" dur="1000"/>
                                        <p:tgtEl>
                                          <p:spTgt spid="4">
                                            <p:txEl>
                                              <p:pRg st="2" end="2"/>
                                            </p:txEl>
                                          </p:spTgt>
                                        </p:tgtEl>
                                      </p:cBhvr>
                                    </p:animEffect>
                                    <p:anim calcmode="lin" valueType="num">
                                      <p:cBhvr>
                                        <p:cTn id="28"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29"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Working</a:t>
            </a:r>
          </a:p>
        </p:txBody>
      </p:sp>
      <p:sp>
        <p:nvSpPr>
          <p:cNvPr id="3" name="Content Placeholder 2"/>
          <p:cNvSpPr>
            <a:spLocks noGrp="1"/>
          </p:cNvSpPr>
          <p:nvPr>
            <p:ph sz="half" idx="1"/>
          </p:nvPr>
        </p:nvSpPr>
        <p:spPr>
          <a:xfrm>
            <a:off x="646111" y="1161335"/>
            <a:ext cx="11009269" cy="691914"/>
          </a:xfrm>
        </p:spPr>
        <p:txBody>
          <a:bodyPr/>
          <a:lstStyle/>
          <a:p>
            <a:r>
              <a:rPr lang="en-US" dirty="0"/>
              <a:t>A page on internet can be viewed, when the browser requests it from the web server and the web server responds with that page. A simple diagrammatic representation of this is as given below in the figure:</a:t>
            </a:r>
          </a:p>
          <a:p>
            <a:endParaRPr lang="en-US" dirty="0"/>
          </a:p>
        </p:txBody>
      </p:sp>
      <p:pic>
        <p:nvPicPr>
          <p:cNvPr id="6" name="Content Placeholder 5"/>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1661375" y="2112135"/>
            <a:ext cx="8389459" cy="4525795"/>
          </a:xfrm>
        </p:spPr>
      </p:pic>
    </p:spTree>
    <p:extLst>
      <p:ext uri="{BB962C8B-B14F-4D97-AF65-F5344CB8AC3E}">
        <p14:creationId xmlns:p14="http://schemas.microsoft.com/office/powerpoint/2010/main" val="95216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heel(1)">
                                      <p:cBhvr>
                                        <p:cTn id="12"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1103312" y="231820"/>
            <a:ext cx="9251302" cy="6516710"/>
          </a:xfrm>
        </p:spPr>
        <p:txBody>
          <a:bodyPr>
            <a:normAutofit fontScale="92500" lnSpcReduction="20000"/>
          </a:bodyPr>
          <a:lstStyle/>
          <a:p>
            <a:pPr algn="ctr"/>
            <a:r>
              <a:rPr lang="en-US" b="1" i="1" u="sng" dirty="0">
                <a:solidFill>
                  <a:schemeClr val="accent2">
                    <a:lumMod val="60000"/>
                    <a:lumOff val="40000"/>
                  </a:schemeClr>
                </a:solidFill>
              </a:rPr>
              <a:t>Simple process consists of 4 steps, they are:</a:t>
            </a:r>
          </a:p>
          <a:p>
            <a:r>
              <a:rPr lang="en-US" b="1" u="sng" dirty="0">
                <a:solidFill>
                  <a:schemeClr val="accent1">
                    <a:lumMod val="60000"/>
                    <a:lumOff val="40000"/>
                  </a:schemeClr>
                </a:solidFill>
              </a:rPr>
              <a:t>Obtaining the IP Address from domain name:</a:t>
            </a:r>
            <a:r>
              <a:rPr lang="en-US" u="sng" dirty="0">
                <a:solidFill>
                  <a:schemeClr val="accent1">
                    <a:lumMod val="60000"/>
                    <a:lumOff val="40000"/>
                  </a:schemeClr>
                </a:solidFill>
              </a:rPr>
              <a:t> </a:t>
            </a:r>
            <a:r>
              <a:rPr lang="en-US" dirty="0"/>
              <a:t>Our web browser first obtains the IP address the domain name (for e.g., www.geeksforgeeks.org) resolves to. It can obtain the IP address in 2 ways- </a:t>
            </a:r>
          </a:p>
          <a:p>
            <a:pPr lvl="3"/>
            <a:r>
              <a:rPr lang="en-US" sz="1900" dirty="0"/>
              <a:t>By searching in its cache.</a:t>
            </a:r>
          </a:p>
          <a:p>
            <a:pPr lvl="3"/>
            <a:r>
              <a:rPr lang="en-US" sz="1900" dirty="0"/>
              <a:t>By requesting one or more DNS (Domain Name System) Servers.</a:t>
            </a:r>
          </a:p>
          <a:p>
            <a:pPr lvl="1"/>
            <a:r>
              <a:rPr lang="en-US" b="1" i="1" u="sng" dirty="0"/>
              <a:t>Note: </a:t>
            </a:r>
            <a:r>
              <a:rPr lang="en-US" i="1" u="sng" dirty="0"/>
              <a:t>Any website is assigned an IP address when it is first created on web server.</a:t>
            </a:r>
          </a:p>
          <a:p>
            <a:pPr marL="457200" lvl="1" indent="0">
              <a:buNone/>
            </a:pPr>
            <a:endParaRPr lang="en-US" i="1" u="sng" dirty="0"/>
          </a:p>
          <a:p>
            <a:r>
              <a:rPr lang="en-US" b="1" u="sng" dirty="0">
                <a:solidFill>
                  <a:schemeClr val="accent1">
                    <a:lumMod val="60000"/>
                    <a:lumOff val="40000"/>
                  </a:schemeClr>
                </a:solidFill>
              </a:rPr>
              <a:t>Browser requests the full URL</a:t>
            </a:r>
            <a:r>
              <a:rPr lang="en-US" u="sng" dirty="0">
                <a:solidFill>
                  <a:schemeClr val="accent1">
                    <a:lumMod val="60000"/>
                    <a:lumOff val="40000"/>
                  </a:schemeClr>
                </a:solidFill>
              </a:rPr>
              <a:t> : </a:t>
            </a:r>
            <a:r>
              <a:rPr lang="en-US" dirty="0"/>
              <a:t>After knowing the IP Address, the browser now demands a full URL from the web server.</a:t>
            </a:r>
          </a:p>
          <a:p>
            <a:endParaRPr lang="en-US" b="1" u="sng" dirty="0">
              <a:solidFill>
                <a:schemeClr val="accent1">
                  <a:lumMod val="60000"/>
                  <a:lumOff val="40000"/>
                </a:schemeClr>
              </a:solidFill>
            </a:endParaRPr>
          </a:p>
          <a:p>
            <a:r>
              <a:rPr lang="en-US" b="1" u="sng" dirty="0">
                <a:solidFill>
                  <a:schemeClr val="accent1">
                    <a:lumMod val="60000"/>
                    <a:lumOff val="40000"/>
                  </a:schemeClr>
                </a:solidFill>
              </a:rPr>
              <a:t>Web server responds to request:</a:t>
            </a:r>
            <a:r>
              <a:rPr lang="en-US" b="1" dirty="0">
                <a:solidFill>
                  <a:schemeClr val="accent1">
                    <a:lumMod val="60000"/>
                    <a:lumOff val="40000"/>
                  </a:schemeClr>
                </a:solidFill>
              </a:rPr>
              <a:t> </a:t>
            </a:r>
            <a:r>
              <a:rPr lang="en-US" dirty="0"/>
              <a:t>The web server responds to the browser by sending the desired pages, and in case, the pages do not exist or some other error occurs, it will send the appropriate error message.</a:t>
            </a:r>
            <a:br>
              <a:rPr lang="en-US" dirty="0"/>
            </a:br>
            <a:r>
              <a:rPr lang="en-US" dirty="0"/>
              <a:t>		</a:t>
            </a:r>
            <a:r>
              <a:rPr lang="en-US" b="1" dirty="0">
                <a:solidFill>
                  <a:schemeClr val="bg1">
                    <a:lumMod val="95000"/>
                    <a:lumOff val="5000"/>
                  </a:schemeClr>
                </a:solidFill>
              </a:rPr>
              <a:t>For example:</a:t>
            </a:r>
            <a:r>
              <a:rPr lang="en-US" dirty="0">
                <a:solidFill>
                  <a:schemeClr val="bg1">
                    <a:lumMod val="95000"/>
                    <a:lumOff val="5000"/>
                  </a:schemeClr>
                </a:solidFill>
              </a:rPr>
              <a:t> </a:t>
            </a:r>
            <a:r>
              <a:rPr lang="en-US" b="1" dirty="0">
                <a:solidFill>
                  <a:schemeClr val="accent1">
                    <a:lumMod val="60000"/>
                    <a:lumOff val="40000"/>
                  </a:schemeClr>
                </a:solidFill>
              </a:rPr>
              <a:t>Error 404</a:t>
            </a:r>
            <a:r>
              <a:rPr lang="en-US" dirty="0">
                <a:solidFill>
                  <a:schemeClr val="accent1">
                    <a:lumMod val="60000"/>
                    <a:lumOff val="40000"/>
                  </a:schemeClr>
                </a:solidFill>
              </a:rPr>
              <a:t>,</a:t>
            </a:r>
            <a:r>
              <a:rPr lang="en-US" dirty="0"/>
              <a:t> is the message sent by the server when the page 		does not exist.</a:t>
            </a:r>
            <a:br>
              <a:rPr lang="en-US" dirty="0"/>
            </a:br>
            <a:r>
              <a:rPr lang="en-US" dirty="0"/>
              <a:t>		Another common one is </a:t>
            </a:r>
            <a:r>
              <a:rPr lang="en-US" b="1" dirty="0">
                <a:solidFill>
                  <a:schemeClr val="accent1">
                    <a:lumMod val="60000"/>
                    <a:lumOff val="40000"/>
                  </a:schemeClr>
                </a:solidFill>
              </a:rPr>
              <a:t>Error 401</a:t>
            </a:r>
            <a:r>
              <a:rPr lang="en-US" dirty="0">
                <a:solidFill>
                  <a:schemeClr val="accent1">
                    <a:lumMod val="60000"/>
                    <a:lumOff val="40000"/>
                  </a:schemeClr>
                </a:solidFill>
              </a:rPr>
              <a:t> </a:t>
            </a:r>
            <a:r>
              <a:rPr lang="en-US" dirty="0"/>
              <a:t>when access is denied to us due to 			incorrect credentials, like username or password, provided by us.</a:t>
            </a:r>
          </a:p>
          <a:p>
            <a:endParaRPr lang="en-US" b="1" u="sng" dirty="0">
              <a:solidFill>
                <a:schemeClr val="accent1">
                  <a:lumMod val="60000"/>
                  <a:lumOff val="40000"/>
                </a:schemeClr>
              </a:solidFill>
            </a:endParaRPr>
          </a:p>
          <a:p>
            <a:r>
              <a:rPr lang="en-US" b="1" u="sng" dirty="0">
                <a:solidFill>
                  <a:schemeClr val="accent1">
                    <a:lumMod val="60000"/>
                    <a:lumOff val="40000"/>
                  </a:schemeClr>
                </a:solidFill>
              </a:rPr>
              <a:t>Browser displays the web page: </a:t>
            </a:r>
            <a:r>
              <a:rPr lang="en-US" dirty="0"/>
              <a:t>The Browser finally gets the webpages and displays it, or displays the error message.</a:t>
            </a:r>
          </a:p>
        </p:txBody>
      </p:sp>
    </p:spTree>
    <p:extLst>
      <p:ext uri="{BB962C8B-B14F-4D97-AF65-F5344CB8AC3E}">
        <p14:creationId xmlns:p14="http://schemas.microsoft.com/office/powerpoint/2010/main" val="160479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Effect transition="in" filter="randombar(horizontal)">
                                      <p:cBhvr>
                                        <p:cTn id="7" dur="500"/>
                                        <p:tgtEl>
                                          <p:spTgt spid="6">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6" presetClass="entr" presetSubtype="0" fill="hold" nodeType="click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wipe(down)">
                                      <p:cBhvr>
                                        <p:cTn id="12" dur="580">
                                          <p:stCondLst>
                                            <p:cond delay="0"/>
                                          </p:stCondLst>
                                        </p:cTn>
                                        <p:tgtEl>
                                          <p:spTgt spid="6">
                                            <p:txEl>
                                              <p:pRg st="2" end="2"/>
                                            </p:txEl>
                                          </p:spTgt>
                                        </p:tgtEl>
                                      </p:cBhvr>
                                    </p:animEffect>
                                    <p:anim calcmode="lin" valueType="num">
                                      <p:cBhvr>
                                        <p:cTn id="13" dur="1822" tmFilter="0,0; 0.14,0.36; 0.43,0.73; 0.71,0.91; 1.0,1.0">
                                          <p:stCondLst>
                                            <p:cond delay="0"/>
                                          </p:stCondLst>
                                        </p:cTn>
                                        <p:tgtEl>
                                          <p:spTgt spid="6">
                                            <p:txEl>
                                              <p:pRg st="2" end="2"/>
                                            </p:txEl>
                                          </p:spTgt>
                                        </p:tgtEl>
                                        <p:attrNameLst>
                                          <p:attrName>ppt_x</p:attrName>
                                        </p:attrNameLst>
                                      </p:cBhvr>
                                      <p:tavLst>
                                        <p:tav tm="0">
                                          <p:val>
                                            <p:strVal val="#ppt_x-0.25"/>
                                          </p:val>
                                        </p:tav>
                                        <p:tav tm="100000">
                                          <p:val>
                                            <p:strVal val="#ppt_x"/>
                                          </p:val>
                                        </p:tav>
                                      </p:tavLst>
                                    </p:anim>
                                    <p:anim calcmode="lin" valueType="num">
                                      <p:cBhvr>
                                        <p:cTn id="14" dur="664" tmFilter="0.0,0.0; 0.25,0.07; 0.50,0.2; 0.75,0.467; 1.0,1.0">
                                          <p:stCondLst>
                                            <p:cond delay="0"/>
                                          </p:stCondLst>
                                        </p:cTn>
                                        <p:tgtEl>
                                          <p:spTgt spid="6">
                                            <p:txEl>
                                              <p:pRg st="2" end="2"/>
                                            </p:txEl>
                                          </p:spTgt>
                                        </p:tgtEl>
                                        <p:attrNameLst>
                                          <p:attrName>ppt_y</p:attrName>
                                        </p:attrNameLst>
                                      </p:cBhvr>
                                      <p:tavLst>
                                        <p:tav tm="0" fmla="#ppt_y-sin(pi*$)/3">
                                          <p:val>
                                            <p:fltVal val="0.5"/>
                                          </p:val>
                                        </p:tav>
                                        <p:tav tm="100000">
                                          <p:val>
                                            <p:fltVal val="1"/>
                                          </p:val>
                                        </p:tav>
                                      </p:tavLst>
                                    </p:anim>
                                    <p:anim calcmode="lin" valueType="num">
                                      <p:cBhvr>
                                        <p:cTn id="15" dur="664" tmFilter="0, 0; 0.125,0.2665; 0.25,0.4; 0.375,0.465; 0.5,0.5;  0.625,0.535; 0.75,0.6; 0.875,0.7335; 1,1">
                                          <p:stCondLst>
                                            <p:cond delay="664"/>
                                          </p:stCondLst>
                                        </p:cTn>
                                        <p:tgtEl>
                                          <p:spTgt spid="6">
                                            <p:txEl>
                                              <p:pRg st="2" end="2"/>
                                            </p:txEl>
                                          </p:spTgt>
                                        </p:tgtEl>
                                        <p:attrNameLst>
                                          <p:attrName>ppt_y</p:attrName>
                                        </p:attrNameLst>
                                      </p:cBhvr>
                                      <p:tavLst>
                                        <p:tav tm="0" fmla="#ppt_y-sin(pi*$)/9">
                                          <p:val>
                                            <p:fltVal val="0"/>
                                          </p:val>
                                        </p:tav>
                                        <p:tav tm="100000">
                                          <p:val>
                                            <p:fltVal val="1"/>
                                          </p:val>
                                        </p:tav>
                                      </p:tavLst>
                                    </p:anim>
                                    <p:anim calcmode="lin" valueType="num">
                                      <p:cBhvr>
                                        <p:cTn id="16" dur="332" tmFilter="0, 0; 0.125,0.2665; 0.25,0.4; 0.375,0.465; 0.5,0.5;  0.625,0.535; 0.75,0.6; 0.875,0.7335; 1,1">
                                          <p:stCondLst>
                                            <p:cond delay="1324"/>
                                          </p:stCondLst>
                                        </p:cTn>
                                        <p:tgtEl>
                                          <p:spTgt spid="6">
                                            <p:txEl>
                                              <p:pRg st="2" end="2"/>
                                            </p:txEl>
                                          </p:spTgt>
                                        </p:tgtEl>
                                        <p:attrNameLst>
                                          <p:attrName>ppt_y</p:attrName>
                                        </p:attrNameLst>
                                      </p:cBhvr>
                                      <p:tavLst>
                                        <p:tav tm="0" fmla="#ppt_y-sin(pi*$)/27">
                                          <p:val>
                                            <p:fltVal val="0"/>
                                          </p:val>
                                        </p:tav>
                                        <p:tav tm="100000">
                                          <p:val>
                                            <p:fltVal val="1"/>
                                          </p:val>
                                        </p:tav>
                                      </p:tavLst>
                                    </p:anim>
                                    <p:anim calcmode="lin" valueType="num">
                                      <p:cBhvr>
                                        <p:cTn id="17" dur="164" tmFilter="0, 0; 0.125,0.2665; 0.25,0.4; 0.375,0.465; 0.5,0.5;  0.625,0.535; 0.75,0.6; 0.875,0.7335; 1,1">
                                          <p:stCondLst>
                                            <p:cond delay="1656"/>
                                          </p:stCondLst>
                                        </p:cTn>
                                        <p:tgtEl>
                                          <p:spTgt spid="6">
                                            <p:txEl>
                                              <p:pRg st="2" end="2"/>
                                            </p:txEl>
                                          </p:spTgt>
                                        </p:tgtEl>
                                        <p:attrNameLst>
                                          <p:attrName>ppt_y</p:attrName>
                                        </p:attrNameLst>
                                      </p:cBhvr>
                                      <p:tavLst>
                                        <p:tav tm="0" fmla="#ppt_y-sin(pi*$)/81">
                                          <p:val>
                                            <p:fltVal val="0"/>
                                          </p:val>
                                        </p:tav>
                                        <p:tav tm="100000">
                                          <p:val>
                                            <p:fltVal val="1"/>
                                          </p:val>
                                        </p:tav>
                                      </p:tavLst>
                                    </p:anim>
                                    <p:animScale>
                                      <p:cBhvr>
                                        <p:cTn id="18" dur="26">
                                          <p:stCondLst>
                                            <p:cond delay="650"/>
                                          </p:stCondLst>
                                        </p:cTn>
                                        <p:tgtEl>
                                          <p:spTgt spid="6">
                                            <p:txEl>
                                              <p:pRg st="2" end="2"/>
                                            </p:txEl>
                                          </p:spTgt>
                                        </p:tgtEl>
                                      </p:cBhvr>
                                      <p:to x="100000" y="60000"/>
                                    </p:animScale>
                                    <p:animScale>
                                      <p:cBhvr>
                                        <p:cTn id="19" dur="166" decel="50000">
                                          <p:stCondLst>
                                            <p:cond delay="676"/>
                                          </p:stCondLst>
                                        </p:cTn>
                                        <p:tgtEl>
                                          <p:spTgt spid="6">
                                            <p:txEl>
                                              <p:pRg st="2" end="2"/>
                                            </p:txEl>
                                          </p:spTgt>
                                        </p:tgtEl>
                                      </p:cBhvr>
                                      <p:to x="100000" y="100000"/>
                                    </p:animScale>
                                    <p:animScale>
                                      <p:cBhvr>
                                        <p:cTn id="20" dur="26">
                                          <p:stCondLst>
                                            <p:cond delay="1312"/>
                                          </p:stCondLst>
                                        </p:cTn>
                                        <p:tgtEl>
                                          <p:spTgt spid="6">
                                            <p:txEl>
                                              <p:pRg st="2" end="2"/>
                                            </p:txEl>
                                          </p:spTgt>
                                        </p:tgtEl>
                                      </p:cBhvr>
                                      <p:to x="100000" y="80000"/>
                                    </p:animScale>
                                    <p:animScale>
                                      <p:cBhvr>
                                        <p:cTn id="21" dur="166" decel="50000">
                                          <p:stCondLst>
                                            <p:cond delay="1338"/>
                                          </p:stCondLst>
                                        </p:cTn>
                                        <p:tgtEl>
                                          <p:spTgt spid="6">
                                            <p:txEl>
                                              <p:pRg st="2" end="2"/>
                                            </p:txEl>
                                          </p:spTgt>
                                        </p:tgtEl>
                                      </p:cBhvr>
                                      <p:to x="100000" y="100000"/>
                                    </p:animScale>
                                    <p:animScale>
                                      <p:cBhvr>
                                        <p:cTn id="22" dur="26">
                                          <p:stCondLst>
                                            <p:cond delay="1642"/>
                                          </p:stCondLst>
                                        </p:cTn>
                                        <p:tgtEl>
                                          <p:spTgt spid="6">
                                            <p:txEl>
                                              <p:pRg st="2" end="2"/>
                                            </p:txEl>
                                          </p:spTgt>
                                        </p:tgtEl>
                                      </p:cBhvr>
                                      <p:to x="100000" y="90000"/>
                                    </p:animScale>
                                    <p:animScale>
                                      <p:cBhvr>
                                        <p:cTn id="23" dur="166" decel="50000">
                                          <p:stCondLst>
                                            <p:cond delay="1668"/>
                                          </p:stCondLst>
                                        </p:cTn>
                                        <p:tgtEl>
                                          <p:spTgt spid="6">
                                            <p:txEl>
                                              <p:pRg st="2" end="2"/>
                                            </p:txEl>
                                          </p:spTgt>
                                        </p:tgtEl>
                                      </p:cBhvr>
                                      <p:to x="100000" y="100000"/>
                                    </p:animScale>
                                    <p:animScale>
                                      <p:cBhvr>
                                        <p:cTn id="24" dur="26">
                                          <p:stCondLst>
                                            <p:cond delay="1808"/>
                                          </p:stCondLst>
                                        </p:cTn>
                                        <p:tgtEl>
                                          <p:spTgt spid="6">
                                            <p:txEl>
                                              <p:pRg st="2" end="2"/>
                                            </p:txEl>
                                          </p:spTgt>
                                        </p:tgtEl>
                                      </p:cBhvr>
                                      <p:to x="100000" y="95000"/>
                                    </p:animScale>
                                    <p:animScale>
                                      <p:cBhvr>
                                        <p:cTn id="25" dur="166" decel="50000">
                                          <p:stCondLst>
                                            <p:cond delay="1834"/>
                                          </p:stCondLst>
                                        </p:cTn>
                                        <p:tgtEl>
                                          <p:spTgt spid="6">
                                            <p:txEl>
                                              <p:pRg st="2" end="2"/>
                                            </p:txEl>
                                          </p:spTgt>
                                        </p:tgtEl>
                                      </p:cBhvr>
                                      <p:to x="100000" y="100000"/>
                                    </p:animScale>
                                  </p:childTnLst>
                                </p:cTn>
                              </p:par>
                              <p:par>
                                <p:cTn id="26" presetID="26" presetClass="entr" presetSubtype="0" fill="hold" nodeType="withEffect">
                                  <p:stCondLst>
                                    <p:cond delay="0"/>
                                  </p:stCondLst>
                                  <p:childTnLst>
                                    <p:set>
                                      <p:cBhvr>
                                        <p:cTn id="27" dur="1" fill="hold">
                                          <p:stCondLst>
                                            <p:cond delay="0"/>
                                          </p:stCondLst>
                                        </p:cTn>
                                        <p:tgtEl>
                                          <p:spTgt spid="6">
                                            <p:txEl>
                                              <p:pRg st="3" end="3"/>
                                            </p:txEl>
                                          </p:spTgt>
                                        </p:tgtEl>
                                        <p:attrNameLst>
                                          <p:attrName>style.visibility</p:attrName>
                                        </p:attrNameLst>
                                      </p:cBhvr>
                                      <p:to>
                                        <p:strVal val="visible"/>
                                      </p:to>
                                    </p:set>
                                    <p:animEffect transition="in" filter="wipe(down)">
                                      <p:cBhvr>
                                        <p:cTn id="28" dur="580">
                                          <p:stCondLst>
                                            <p:cond delay="0"/>
                                          </p:stCondLst>
                                        </p:cTn>
                                        <p:tgtEl>
                                          <p:spTgt spid="6">
                                            <p:txEl>
                                              <p:pRg st="3" end="3"/>
                                            </p:txEl>
                                          </p:spTgt>
                                        </p:tgtEl>
                                      </p:cBhvr>
                                    </p:animEffect>
                                    <p:anim calcmode="lin" valueType="num">
                                      <p:cBhvr>
                                        <p:cTn id="29" dur="1822" tmFilter="0,0; 0.14,0.36; 0.43,0.73; 0.71,0.91; 1.0,1.0">
                                          <p:stCondLst>
                                            <p:cond delay="0"/>
                                          </p:stCondLst>
                                        </p:cTn>
                                        <p:tgtEl>
                                          <p:spTgt spid="6">
                                            <p:txEl>
                                              <p:pRg st="3" end="3"/>
                                            </p:txEl>
                                          </p:spTgt>
                                        </p:tgtEl>
                                        <p:attrNameLst>
                                          <p:attrName>ppt_x</p:attrName>
                                        </p:attrNameLst>
                                      </p:cBhvr>
                                      <p:tavLst>
                                        <p:tav tm="0">
                                          <p:val>
                                            <p:strVal val="#ppt_x-0.25"/>
                                          </p:val>
                                        </p:tav>
                                        <p:tav tm="100000">
                                          <p:val>
                                            <p:strVal val="#ppt_x"/>
                                          </p:val>
                                        </p:tav>
                                      </p:tavLst>
                                    </p:anim>
                                    <p:anim calcmode="lin" valueType="num">
                                      <p:cBhvr>
                                        <p:cTn id="30" dur="664" tmFilter="0.0,0.0; 0.25,0.07; 0.50,0.2; 0.75,0.467; 1.0,1.0">
                                          <p:stCondLst>
                                            <p:cond delay="0"/>
                                          </p:stCondLst>
                                        </p:cTn>
                                        <p:tgtEl>
                                          <p:spTgt spid="6">
                                            <p:txEl>
                                              <p:pRg st="3" end="3"/>
                                            </p:txEl>
                                          </p:spTgt>
                                        </p:tgtEl>
                                        <p:attrNameLst>
                                          <p:attrName>ppt_y</p:attrName>
                                        </p:attrNameLst>
                                      </p:cBhvr>
                                      <p:tavLst>
                                        <p:tav tm="0" fmla="#ppt_y-sin(pi*$)/3">
                                          <p:val>
                                            <p:fltVal val="0.5"/>
                                          </p:val>
                                        </p:tav>
                                        <p:tav tm="100000">
                                          <p:val>
                                            <p:fltVal val="1"/>
                                          </p:val>
                                        </p:tav>
                                      </p:tavLst>
                                    </p:anim>
                                    <p:anim calcmode="lin" valueType="num">
                                      <p:cBhvr>
                                        <p:cTn id="31" dur="664" tmFilter="0, 0; 0.125,0.2665; 0.25,0.4; 0.375,0.465; 0.5,0.5;  0.625,0.535; 0.75,0.6; 0.875,0.7335; 1,1">
                                          <p:stCondLst>
                                            <p:cond delay="664"/>
                                          </p:stCondLst>
                                        </p:cTn>
                                        <p:tgtEl>
                                          <p:spTgt spid="6">
                                            <p:txEl>
                                              <p:pRg st="3" end="3"/>
                                            </p:txEl>
                                          </p:spTgt>
                                        </p:tgtEl>
                                        <p:attrNameLst>
                                          <p:attrName>ppt_y</p:attrName>
                                        </p:attrNameLst>
                                      </p:cBhvr>
                                      <p:tavLst>
                                        <p:tav tm="0" fmla="#ppt_y-sin(pi*$)/9">
                                          <p:val>
                                            <p:fltVal val="0"/>
                                          </p:val>
                                        </p:tav>
                                        <p:tav tm="100000">
                                          <p:val>
                                            <p:fltVal val="1"/>
                                          </p:val>
                                        </p:tav>
                                      </p:tavLst>
                                    </p:anim>
                                    <p:anim calcmode="lin" valueType="num">
                                      <p:cBhvr>
                                        <p:cTn id="32" dur="332" tmFilter="0, 0; 0.125,0.2665; 0.25,0.4; 0.375,0.465; 0.5,0.5;  0.625,0.535; 0.75,0.6; 0.875,0.7335; 1,1">
                                          <p:stCondLst>
                                            <p:cond delay="1324"/>
                                          </p:stCondLst>
                                        </p:cTn>
                                        <p:tgtEl>
                                          <p:spTgt spid="6">
                                            <p:txEl>
                                              <p:pRg st="3" end="3"/>
                                            </p:txEl>
                                          </p:spTgt>
                                        </p:tgtEl>
                                        <p:attrNameLst>
                                          <p:attrName>ppt_y</p:attrName>
                                        </p:attrNameLst>
                                      </p:cBhvr>
                                      <p:tavLst>
                                        <p:tav tm="0" fmla="#ppt_y-sin(pi*$)/27">
                                          <p:val>
                                            <p:fltVal val="0"/>
                                          </p:val>
                                        </p:tav>
                                        <p:tav tm="100000">
                                          <p:val>
                                            <p:fltVal val="1"/>
                                          </p:val>
                                        </p:tav>
                                      </p:tavLst>
                                    </p:anim>
                                    <p:anim calcmode="lin" valueType="num">
                                      <p:cBhvr>
                                        <p:cTn id="33" dur="164" tmFilter="0, 0; 0.125,0.2665; 0.25,0.4; 0.375,0.465; 0.5,0.5;  0.625,0.535; 0.75,0.6; 0.875,0.7335; 1,1">
                                          <p:stCondLst>
                                            <p:cond delay="1656"/>
                                          </p:stCondLst>
                                        </p:cTn>
                                        <p:tgtEl>
                                          <p:spTgt spid="6">
                                            <p:txEl>
                                              <p:pRg st="3" end="3"/>
                                            </p:txEl>
                                          </p:spTgt>
                                        </p:tgtEl>
                                        <p:attrNameLst>
                                          <p:attrName>ppt_y</p:attrName>
                                        </p:attrNameLst>
                                      </p:cBhvr>
                                      <p:tavLst>
                                        <p:tav tm="0" fmla="#ppt_y-sin(pi*$)/81">
                                          <p:val>
                                            <p:fltVal val="0"/>
                                          </p:val>
                                        </p:tav>
                                        <p:tav tm="100000">
                                          <p:val>
                                            <p:fltVal val="1"/>
                                          </p:val>
                                        </p:tav>
                                      </p:tavLst>
                                    </p:anim>
                                    <p:animScale>
                                      <p:cBhvr>
                                        <p:cTn id="34" dur="26">
                                          <p:stCondLst>
                                            <p:cond delay="650"/>
                                          </p:stCondLst>
                                        </p:cTn>
                                        <p:tgtEl>
                                          <p:spTgt spid="6">
                                            <p:txEl>
                                              <p:pRg st="3" end="3"/>
                                            </p:txEl>
                                          </p:spTgt>
                                        </p:tgtEl>
                                      </p:cBhvr>
                                      <p:to x="100000" y="60000"/>
                                    </p:animScale>
                                    <p:animScale>
                                      <p:cBhvr>
                                        <p:cTn id="35" dur="166" decel="50000">
                                          <p:stCondLst>
                                            <p:cond delay="676"/>
                                          </p:stCondLst>
                                        </p:cTn>
                                        <p:tgtEl>
                                          <p:spTgt spid="6">
                                            <p:txEl>
                                              <p:pRg st="3" end="3"/>
                                            </p:txEl>
                                          </p:spTgt>
                                        </p:tgtEl>
                                      </p:cBhvr>
                                      <p:to x="100000" y="100000"/>
                                    </p:animScale>
                                    <p:animScale>
                                      <p:cBhvr>
                                        <p:cTn id="36" dur="26">
                                          <p:stCondLst>
                                            <p:cond delay="1312"/>
                                          </p:stCondLst>
                                        </p:cTn>
                                        <p:tgtEl>
                                          <p:spTgt spid="6">
                                            <p:txEl>
                                              <p:pRg st="3" end="3"/>
                                            </p:txEl>
                                          </p:spTgt>
                                        </p:tgtEl>
                                      </p:cBhvr>
                                      <p:to x="100000" y="80000"/>
                                    </p:animScale>
                                    <p:animScale>
                                      <p:cBhvr>
                                        <p:cTn id="37" dur="166" decel="50000">
                                          <p:stCondLst>
                                            <p:cond delay="1338"/>
                                          </p:stCondLst>
                                        </p:cTn>
                                        <p:tgtEl>
                                          <p:spTgt spid="6">
                                            <p:txEl>
                                              <p:pRg st="3" end="3"/>
                                            </p:txEl>
                                          </p:spTgt>
                                        </p:tgtEl>
                                      </p:cBhvr>
                                      <p:to x="100000" y="100000"/>
                                    </p:animScale>
                                    <p:animScale>
                                      <p:cBhvr>
                                        <p:cTn id="38" dur="26">
                                          <p:stCondLst>
                                            <p:cond delay="1642"/>
                                          </p:stCondLst>
                                        </p:cTn>
                                        <p:tgtEl>
                                          <p:spTgt spid="6">
                                            <p:txEl>
                                              <p:pRg st="3" end="3"/>
                                            </p:txEl>
                                          </p:spTgt>
                                        </p:tgtEl>
                                      </p:cBhvr>
                                      <p:to x="100000" y="90000"/>
                                    </p:animScale>
                                    <p:animScale>
                                      <p:cBhvr>
                                        <p:cTn id="39" dur="166" decel="50000">
                                          <p:stCondLst>
                                            <p:cond delay="1668"/>
                                          </p:stCondLst>
                                        </p:cTn>
                                        <p:tgtEl>
                                          <p:spTgt spid="6">
                                            <p:txEl>
                                              <p:pRg st="3" end="3"/>
                                            </p:txEl>
                                          </p:spTgt>
                                        </p:tgtEl>
                                      </p:cBhvr>
                                      <p:to x="100000" y="100000"/>
                                    </p:animScale>
                                    <p:animScale>
                                      <p:cBhvr>
                                        <p:cTn id="40" dur="26">
                                          <p:stCondLst>
                                            <p:cond delay="1808"/>
                                          </p:stCondLst>
                                        </p:cTn>
                                        <p:tgtEl>
                                          <p:spTgt spid="6">
                                            <p:txEl>
                                              <p:pRg st="3" end="3"/>
                                            </p:txEl>
                                          </p:spTgt>
                                        </p:tgtEl>
                                      </p:cBhvr>
                                      <p:to x="100000" y="95000"/>
                                    </p:animScale>
                                    <p:animScale>
                                      <p:cBhvr>
                                        <p:cTn id="41" dur="166" decel="50000">
                                          <p:stCondLst>
                                            <p:cond delay="1834"/>
                                          </p:stCondLst>
                                        </p:cTn>
                                        <p:tgtEl>
                                          <p:spTgt spid="6">
                                            <p:txEl>
                                              <p:pRg st="3" end="3"/>
                                            </p:txEl>
                                          </p:spTgt>
                                        </p:tgtEl>
                                      </p:cBhvr>
                                      <p:to x="100000" y="100000"/>
                                    </p:animScale>
                                  </p:childTnLst>
                                </p:cTn>
                              </p:par>
                              <p:par>
                                <p:cTn id="42" presetID="26" presetClass="entr" presetSubtype="0" fill="hold" nodeType="withEffect">
                                  <p:stCondLst>
                                    <p:cond delay="0"/>
                                  </p:stCondLst>
                                  <p:childTnLst>
                                    <p:set>
                                      <p:cBhvr>
                                        <p:cTn id="43" dur="1" fill="hold">
                                          <p:stCondLst>
                                            <p:cond delay="0"/>
                                          </p:stCondLst>
                                        </p:cTn>
                                        <p:tgtEl>
                                          <p:spTgt spid="6">
                                            <p:txEl>
                                              <p:pRg st="4" end="4"/>
                                            </p:txEl>
                                          </p:spTgt>
                                        </p:tgtEl>
                                        <p:attrNameLst>
                                          <p:attrName>style.visibility</p:attrName>
                                        </p:attrNameLst>
                                      </p:cBhvr>
                                      <p:to>
                                        <p:strVal val="visible"/>
                                      </p:to>
                                    </p:set>
                                    <p:animEffect transition="in" filter="wipe(down)">
                                      <p:cBhvr>
                                        <p:cTn id="44" dur="580">
                                          <p:stCondLst>
                                            <p:cond delay="0"/>
                                          </p:stCondLst>
                                        </p:cTn>
                                        <p:tgtEl>
                                          <p:spTgt spid="6">
                                            <p:txEl>
                                              <p:pRg st="4" end="4"/>
                                            </p:txEl>
                                          </p:spTgt>
                                        </p:tgtEl>
                                      </p:cBhvr>
                                    </p:animEffect>
                                    <p:anim calcmode="lin" valueType="num">
                                      <p:cBhvr>
                                        <p:cTn id="45" dur="1822" tmFilter="0,0; 0.14,0.36; 0.43,0.73; 0.71,0.91; 1.0,1.0">
                                          <p:stCondLst>
                                            <p:cond delay="0"/>
                                          </p:stCondLst>
                                        </p:cTn>
                                        <p:tgtEl>
                                          <p:spTgt spid="6">
                                            <p:txEl>
                                              <p:pRg st="4" end="4"/>
                                            </p:txEl>
                                          </p:spTgt>
                                        </p:tgtEl>
                                        <p:attrNameLst>
                                          <p:attrName>ppt_x</p:attrName>
                                        </p:attrNameLst>
                                      </p:cBhvr>
                                      <p:tavLst>
                                        <p:tav tm="0">
                                          <p:val>
                                            <p:strVal val="#ppt_x-0.25"/>
                                          </p:val>
                                        </p:tav>
                                        <p:tav tm="100000">
                                          <p:val>
                                            <p:strVal val="#ppt_x"/>
                                          </p:val>
                                        </p:tav>
                                      </p:tavLst>
                                    </p:anim>
                                    <p:anim calcmode="lin" valueType="num">
                                      <p:cBhvr>
                                        <p:cTn id="46" dur="664" tmFilter="0.0,0.0; 0.25,0.07; 0.50,0.2; 0.75,0.467; 1.0,1.0">
                                          <p:stCondLst>
                                            <p:cond delay="0"/>
                                          </p:stCondLst>
                                        </p:cTn>
                                        <p:tgtEl>
                                          <p:spTgt spid="6">
                                            <p:txEl>
                                              <p:pRg st="4" end="4"/>
                                            </p:txEl>
                                          </p:spTgt>
                                        </p:tgtEl>
                                        <p:attrNameLst>
                                          <p:attrName>ppt_y</p:attrName>
                                        </p:attrNameLst>
                                      </p:cBhvr>
                                      <p:tavLst>
                                        <p:tav tm="0" fmla="#ppt_y-sin(pi*$)/3">
                                          <p:val>
                                            <p:fltVal val="0.5"/>
                                          </p:val>
                                        </p:tav>
                                        <p:tav tm="100000">
                                          <p:val>
                                            <p:fltVal val="1"/>
                                          </p:val>
                                        </p:tav>
                                      </p:tavLst>
                                    </p:anim>
                                    <p:anim calcmode="lin" valueType="num">
                                      <p:cBhvr>
                                        <p:cTn id="47" dur="664" tmFilter="0, 0; 0.125,0.2665; 0.25,0.4; 0.375,0.465; 0.5,0.5;  0.625,0.535; 0.75,0.6; 0.875,0.7335; 1,1">
                                          <p:stCondLst>
                                            <p:cond delay="664"/>
                                          </p:stCondLst>
                                        </p:cTn>
                                        <p:tgtEl>
                                          <p:spTgt spid="6">
                                            <p:txEl>
                                              <p:pRg st="4" end="4"/>
                                            </p:txEl>
                                          </p:spTgt>
                                        </p:tgtEl>
                                        <p:attrNameLst>
                                          <p:attrName>ppt_y</p:attrName>
                                        </p:attrNameLst>
                                      </p:cBhvr>
                                      <p:tavLst>
                                        <p:tav tm="0" fmla="#ppt_y-sin(pi*$)/9">
                                          <p:val>
                                            <p:fltVal val="0"/>
                                          </p:val>
                                        </p:tav>
                                        <p:tav tm="100000">
                                          <p:val>
                                            <p:fltVal val="1"/>
                                          </p:val>
                                        </p:tav>
                                      </p:tavLst>
                                    </p:anim>
                                    <p:anim calcmode="lin" valueType="num">
                                      <p:cBhvr>
                                        <p:cTn id="48" dur="332" tmFilter="0, 0; 0.125,0.2665; 0.25,0.4; 0.375,0.465; 0.5,0.5;  0.625,0.535; 0.75,0.6; 0.875,0.7335; 1,1">
                                          <p:stCondLst>
                                            <p:cond delay="1324"/>
                                          </p:stCondLst>
                                        </p:cTn>
                                        <p:tgtEl>
                                          <p:spTgt spid="6">
                                            <p:txEl>
                                              <p:pRg st="4" end="4"/>
                                            </p:txEl>
                                          </p:spTgt>
                                        </p:tgtEl>
                                        <p:attrNameLst>
                                          <p:attrName>ppt_y</p:attrName>
                                        </p:attrNameLst>
                                      </p:cBhvr>
                                      <p:tavLst>
                                        <p:tav tm="0" fmla="#ppt_y-sin(pi*$)/27">
                                          <p:val>
                                            <p:fltVal val="0"/>
                                          </p:val>
                                        </p:tav>
                                        <p:tav tm="100000">
                                          <p:val>
                                            <p:fltVal val="1"/>
                                          </p:val>
                                        </p:tav>
                                      </p:tavLst>
                                    </p:anim>
                                    <p:anim calcmode="lin" valueType="num">
                                      <p:cBhvr>
                                        <p:cTn id="49" dur="164" tmFilter="0, 0; 0.125,0.2665; 0.25,0.4; 0.375,0.465; 0.5,0.5;  0.625,0.535; 0.75,0.6; 0.875,0.7335; 1,1">
                                          <p:stCondLst>
                                            <p:cond delay="1656"/>
                                          </p:stCondLst>
                                        </p:cTn>
                                        <p:tgtEl>
                                          <p:spTgt spid="6">
                                            <p:txEl>
                                              <p:pRg st="4" end="4"/>
                                            </p:txEl>
                                          </p:spTgt>
                                        </p:tgtEl>
                                        <p:attrNameLst>
                                          <p:attrName>ppt_y</p:attrName>
                                        </p:attrNameLst>
                                      </p:cBhvr>
                                      <p:tavLst>
                                        <p:tav tm="0" fmla="#ppt_y-sin(pi*$)/81">
                                          <p:val>
                                            <p:fltVal val="0"/>
                                          </p:val>
                                        </p:tav>
                                        <p:tav tm="100000">
                                          <p:val>
                                            <p:fltVal val="1"/>
                                          </p:val>
                                        </p:tav>
                                      </p:tavLst>
                                    </p:anim>
                                    <p:animScale>
                                      <p:cBhvr>
                                        <p:cTn id="50" dur="26">
                                          <p:stCondLst>
                                            <p:cond delay="650"/>
                                          </p:stCondLst>
                                        </p:cTn>
                                        <p:tgtEl>
                                          <p:spTgt spid="6">
                                            <p:txEl>
                                              <p:pRg st="4" end="4"/>
                                            </p:txEl>
                                          </p:spTgt>
                                        </p:tgtEl>
                                      </p:cBhvr>
                                      <p:to x="100000" y="60000"/>
                                    </p:animScale>
                                    <p:animScale>
                                      <p:cBhvr>
                                        <p:cTn id="51" dur="166" decel="50000">
                                          <p:stCondLst>
                                            <p:cond delay="676"/>
                                          </p:stCondLst>
                                        </p:cTn>
                                        <p:tgtEl>
                                          <p:spTgt spid="6">
                                            <p:txEl>
                                              <p:pRg st="4" end="4"/>
                                            </p:txEl>
                                          </p:spTgt>
                                        </p:tgtEl>
                                      </p:cBhvr>
                                      <p:to x="100000" y="100000"/>
                                    </p:animScale>
                                    <p:animScale>
                                      <p:cBhvr>
                                        <p:cTn id="52" dur="26">
                                          <p:stCondLst>
                                            <p:cond delay="1312"/>
                                          </p:stCondLst>
                                        </p:cTn>
                                        <p:tgtEl>
                                          <p:spTgt spid="6">
                                            <p:txEl>
                                              <p:pRg st="4" end="4"/>
                                            </p:txEl>
                                          </p:spTgt>
                                        </p:tgtEl>
                                      </p:cBhvr>
                                      <p:to x="100000" y="80000"/>
                                    </p:animScale>
                                    <p:animScale>
                                      <p:cBhvr>
                                        <p:cTn id="53" dur="166" decel="50000">
                                          <p:stCondLst>
                                            <p:cond delay="1338"/>
                                          </p:stCondLst>
                                        </p:cTn>
                                        <p:tgtEl>
                                          <p:spTgt spid="6">
                                            <p:txEl>
                                              <p:pRg st="4" end="4"/>
                                            </p:txEl>
                                          </p:spTgt>
                                        </p:tgtEl>
                                      </p:cBhvr>
                                      <p:to x="100000" y="100000"/>
                                    </p:animScale>
                                    <p:animScale>
                                      <p:cBhvr>
                                        <p:cTn id="54" dur="26">
                                          <p:stCondLst>
                                            <p:cond delay="1642"/>
                                          </p:stCondLst>
                                        </p:cTn>
                                        <p:tgtEl>
                                          <p:spTgt spid="6">
                                            <p:txEl>
                                              <p:pRg st="4" end="4"/>
                                            </p:txEl>
                                          </p:spTgt>
                                        </p:tgtEl>
                                      </p:cBhvr>
                                      <p:to x="100000" y="90000"/>
                                    </p:animScale>
                                    <p:animScale>
                                      <p:cBhvr>
                                        <p:cTn id="55" dur="166" decel="50000">
                                          <p:stCondLst>
                                            <p:cond delay="1668"/>
                                          </p:stCondLst>
                                        </p:cTn>
                                        <p:tgtEl>
                                          <p:spTgt spid="6">
                                            <p:txEl>
                                              <p:pRg st="4" end="4"/>
                                            </p:txEl>
                                          </p:spTgt>
                                        </p:tgtEl>
                                      </p:cBhvr>
                                      <p:to x="100000" y="100000"/>
                                    </p:animScale>
                                    <p:animScale>
                                      <p:cBhvr>
                                        <p:cTn id="56" dur="26">
                                          <p:stCondLst>
                                            <p:cond delay="1808"/>
                                          </p:stCondLst>
                                        </p:cTn>
                                        <p:tgtEl>
                                          <p:spTgt spid="6">
                                            <p:txEl>
                                              <p:pRg st="4" end="4"/>
                                            </p:txEl>
                                          </p:spTgt>
                                        </p:tgtEl>
                                      </p:cBhvr>
                                      <p:to x="100000" y="95000"/>
                                    </p:animScale>
                                    <p:animScale>
                                      <p:cBhvr>
                                        <p:cTn id="57" dur="166" decel="50000">
                                          <p:stCondLst>
                                            <p:cond delay="1834"/>
                                          </p:stCondLst>
                                        </p:cTn>
                                        <p:tgtEl>
                                          <p:spTgt spid="6">
                                            <p:txEl>
                                              <p:pRg st="4" end="4"/>
                                            </p:txEl>
                                          </p:spTgt>
                                        </p:tgtEl>
                                      </p:cBhvr>
                                      <p:to x="100000" y="100000"/>
                                    </p:animScale>
                                  </p:childTnLst>
                                </p:cTn>
                              </p:par>
                            </p:childTnLst>
                          </p:cTn>
                        </p:par>
                      </p:childTnLst>
                    </p:cTn>
                  </p:par>
                  <p:par>
                    <p:cTn id="58" fill="hold">
                      <p:stCondLst>
                        <p:cond delay="indefinite"/>
                      </p:stCondLst>
                      <p:childTnLst>
                        <p:par>
                          <p:cTn id="59" fill="hold">
                            <p:stCondLst>
                              <p:cond delay="0"/>
                            </p:stCondLst>
                            <p:childTnLst>
                              <p:par>
                                <p:cTn id="60" presetID="14" presetClass="entr" presetSubtype="10" fill="hold" nodeType="clickEffect">
                                  <p:stCondLst>
                                    <p:cond delay="0"/>
                                  </p:stCondLst>
                                  <p:childTnLst>
                                    <p:set>
                                      <p:cBhvr>
                                        <p:cTn id="61" dur="1" fill="hold">
                                          <p:stCondLst>
                                            <p:cond delay="0"/>
                                          </p:stCondLst>
                                        </p:cTn>
                                        <p:tgtEl>
                                          <p:spTgt spid="6">
                                            <p:txEl>
                                              <p:pRg st="6" end="6"/>
                                            </p:txEl>
                                          </p:spTgt>
                                        </p:tgtEl>
                                        <p:attrNameLst>
                                          <p:attrName>style.visibility</p:attrName>
                                        </p:attrNameLst>
                                      </p:cBhvr>
                                      <p:to>
                                        <p:strVal val="visible"/>
                                      </p:to>
                                    </p:set>
                                    <p:animEffect transition="in" filter="randombar(horizontal)">
                                      <p:cBhvr>
                                        <p:cTn id="62" dur="500"/>
                                        <p:tgtEl>
                                          <p:spTgt spid="6">
                                            <p:txEl>
                                              <p:pRg st="6" end="6"/>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4" presetClass="entr" presetSubtype="10" fill="hold" nodeType="clickEffect">
                                  <p:stCondLst>
                                    <p:cond delay="0"/>
                                  </p:stCondLst>
                                  <p:childTnLst>
                                    <p:set>
                                      <p:cBhvr>
                                        <p:cTn id="66" dur="1" fill="hold">
                                          <p:stCondLst>
                                            <p:cond delay="0"/>
                                          </p:stCondLst>
                                        </p:cTn>
                                        <p:tgtEl>
                                          <p:spTgt spid="6">
                                            <p:txEl>
                                              <p:pRg st="8" end="8"/>
                                            </p:txEl>
                                          </p:spTgt>
                                        </p:tgtEl>
                                        <p:attrNameLst>
                                          <p:attrName>style.visibility</p:attrName>
                                        </p:attrNameLst>
                                      </p:cBhvr>
                                      <p:to>
                                        <p:strVal val="visible"/>
                                      </p:to>
                                    </p:set>
                                    <p:animEffect transition="in" filter="randombar(horizontal)">
                                      <p:cBhvr>
                                        <p:cTn id="67" dur="500"/>
                                        <p:tgtEl>
                                          <p:spTgt spid="6">
                                            <p:txEl>
                                              <p:pRg st="8" end="8"/>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14" presetClass="entr" presetSubtype="10" fill="hold" nodeType="clickEffect">
                                  <p:stCondLst>
                                    <p:cond delay="0"/>
                                  </p:stCondLst>
                                  <p:childTnLst>
                                    <p:set>
                                      <p:cBhvr>
                                        <p:cTn id="71" dur="1" fill="hold">
                                          <p:stCondLst>
                                            <p:cond delay="0"/>
                                          </p:stCondLst>
                                        </p:cTn>
                                        <p:tgtEl>
                                          <p:spTgt spid="6">
                                            <p:txEl>
                                              <p:pRg st="10" end="10"/>
                                            </p:txEl>
                                          </p:spTgt>
                                        </p:tgtEl>
                                        <p:attrNameLst>
                                          <p:attrName>style.visibility</p:attrName>
                                        </p:attrNameLst>
                                      </p:cBhvr>
                                      <p:to>
                                        <p:strVal val="visible"/>
                                      </p:to>
                                    </p:set>
                                    <p:animEffect transition="in" filter="randombar(horizontal)">
                                      <p:cBhvr>
                                        <p:cTn id="72" dur="500"/>
                                        <p:tgtEl>
                                          <p:spTgt spid="6">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solidFill>
                  <a:schemeClr val="accent2">
                    <a:lumMod val="40000"/>
                    <a:lumOff val="60000"/>
                  </a:schemeClr>
                </a:solidFill>
              </a:rPr>
              <a:t>Different types of Web Servers</a:t>
            </a:r>
          </a:p>
        </p:txBody>
      </p:sp>
      <p:sp>
        <p:nvSpPr>
          <p:cNvPr id="3" name="Content Placeholder 2"/>
          <p:cNvSpPr>
            <a:spLocks noGrp="1"/>
          </p:cNvSpPr>
          <p:nvPr>
            <p:ph idx="1"/>
          </p:nvPr>
        </p:nvSpPr>
        <p:spPr>
          <a:xfrm>
            <a:off x="1103312" y="1285104"/>
            <a:ext cx="8946541" cy="3435177"/>
          </a:xfrm>
        </p:spPr>
        <p:txBody>
          <a:bodyPr>
            <a:normAutofit/>
          </a:bodyPr>
          <a:lstStyle/>
          <a:p>
            <a:pPr algn="ctr">
              <a:buFont typeface="Wingdings" panose="05000000000000000000" pitchFamily="2" charset="2"/>
              <a:buChar char="v"/>
            </a:pPr>
            <a:r>
              <a:rPr lang="en-US" sz="2400" b="1" u="sng" dirty="0">
                <a:solidFill>
                  <a:schemeClr val="accent1">
                    <a:lumMod val="60000"/>
                    <a:lumOff val="40000"/>
                  </a:schemeClr>
                </a:solidFill>
              </a:rPr>
              <a:t>Apache(1995)</a:t>
            </a:r>
          </a:p>
          <a:p>
            <a:pPr>
              <a:buFont typeface="Wingdings" panose="05000000000000000000" pitchFamily="2" charset="2"/>
              <a:buChar char="v"/>
            </a:pPr>
            <a:r>
              <a:rPr lang="en-US" sz="1800" dirty="0">
                <a:solidFill>
                  <a:schemeClr val="accent1">
                    <a:lumMod val="60000"/>
                    <a:lumOff val="40000"/>
                  </a:schemeClr>
                </a:solidFill>
              </a:rPr>
              <a:t>This is the most popular web server in the world developed by the Apache Software Foundation. </a:t>
            </a:r>
          </a:p>
          <a:p>
            <a:pPr>
              <a:buFont typeface="Wingdings" panose="05000000000000000000" pitchFamily="2" charset="2"/>
              <a:buChar char="v"/>
            </a:pPr>
            <a:r>
              <a:rPr lang="en-US" sz="1800" dirty="0">
                <a:solidFill>
                  <a:schemeClr val="accent1">
                    <a:lumMod val="60000"/>
                    <a:lumOff val="40000"/>
                  </a:schemeClr>
                </a:solidFill>
              </a:rPr>
              <a:t>Apache web server is an open source software and can be installed on almost all operating  systems like Linux, UNIX, Windows, Mac OS X and more.</a:t>
            </a:r>
          </a:p>
          <a:p>
            <a:pPr>
              <a:buFont typeface="Wingdings" panose="05000000000000000000" pitchFamily="2" charset="2"/>
              <a:buChar char="v"/>
            </a:pPr>
            <a:r>
              <a:rPr lang="en-US" sz="1800" dirty="0">
                <a:solidFill>
                  <a:schemeClr val="accent1">
                    <a:lumMod val="60000"/>
                    <a:lumOff val="40000"/>
                  </a:schemeClr>
                </a:solidFill>
              </a:rPr>
              <a:t>About 60% of the web server machines run the Apache Web Server.</a:t>
            </a:r>
          </a:p>
          <a:p>
            <a:pPr>
              <a:buFont typeface="Wingdings" panose="05000000000000000000" pitchFamily="2" charset="2"/>
              <a:buChar char="v"/>
            </a:pPr>
            <a:r>
              <a:rPr lang="en-US" sz="1800" dirty="0">
                <a:solidFill>
                  <a:schemeClr val="accent1">
                    <a:lumMod val="60000"/>
                    <a:lumOff val="40000"/>
                  </a:schemeClr>
                </a:solidFill>
              </a:rPr>
              <a:t>As it is open source, you can add your own modules to the server and make modifications according to your requirements.</a:t>
            </a:r>
          </a:p>
          <a:p>
            <a:pPr>
              <a:buFont typeface="Wingdings" panose="05000000000000000000" pitchFamily="2" charset="2"/>
              <a:buChar char="v"/>
            </a:pPr>
            <a:r>
              <a:rPr lang="en-US" sz="1800" dirty="0">
                <a:solidFill>
                  <a:schemeClr val="accent1">
                    <a:lumMod val="60000"/>
                    <a:lumOff val="40000"/>
                  </a:schemeClr>
                </a:solidFill>
              </a:rPr>
              <a:t>More stable than any other web servers and is easier to solve administrative issues.</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64429" y="4621427"/>
            <a:ext cx="5950273" cy="2158483"/>
          </a:xfrm>
          <a:prstGeom prst="rect">
            <a:avLst/>
          </a:prstGeom>
        </p:spPr>
      </p:pic>
    </p:spTree>
    <p:extLst>
      <p:ext uri="{BB962C8B-B14F-4D97-AF65-F5344CB8AC3E}">
        <p14:creationId xmlns:p14="http://schemas.microsoft.com/office/powerpoint/2010/main" val="2261999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circle(in)">
                                      <p:cBhvr>
                                        <p:cTn id="7" dur="2000"/>
                                        <p:tgtEl>
                                          <p:spTgt spid="3">
                                            <p:txEl>
                                              <p:pRg st="0" end="0"/>
                                            </p:txEl>
                                          </p:spTgt>
                                        </p:tgtEl>
                                      </p:cBhvr>
                                    </p:animEffect>
                                  </p:childTnLst>
                                </p:cTn>
                              </p:par>
                              <p:par>
                                <p:cTn id="8" presetID="6" presetClass="entr" presetSubtype="16"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circle(in)">
                                      <p:cBhvr>
                                        <p:cTn id="10" dur="2000"/>
                                        <p:tgtEl>
                                          <p:spTgt spid="3">
                                            <p:txEl>
                                              <p:pRg st="1" end="1"/>
                                            </p:txEl>
                                          </p:spTgt>
                                        </p:tgtEl>
                                      </p:cBhvr>
                                    </p:animEffect>
                                  </p:childTnLst>
                                </p:cTn>
                              </p:par>
                              <p:par>
                                <p:cTn id="11" presetID="6" presetClass="entr" presetSubtype="16"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circle(in)">
                                      <p:cBhvr>
                                        <p:cTn id="13" dur="2000"/>
                                        <p:tgtEl>
                                          <p:spTgt spid="3">
                                            <p:txEl>
                                              <p:pRg st="2" end="2"/>
                                            </p:txEl>
                                          </p:spTgt>
                                        </p:tgtEl>
                                      </p:cBhvr>
                                    </p:animEffect>
                                  </p:childTnLst>
                                </p:cTn>
                              </p:par>
                              <p:par>
                                <p:cTn id="14" presetID="6" presetClass="entr" presetSubtype="16"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circle(in)">
                                      <p:cBhvr>
                                        <p:cTn id="16" dur="2000"/>
                                        <p:tgtEl>
                                          <p:spTgt spid="3">
                                            <p:txEl>
                                              <p:pRg st="3" end="3"/>
                                            </p:txEl>
                                          </p:spTgt>
                                        </p:tgtEl>
                                      </p:cBhvr>
                                    </p:animEffect>
                                  </p:childTnLst>
                                </p:cTn>
                              </p:par>
                              <p:par>
                                <p:cTn id="17" presetID="6" presetClass="entr" presetSubtype="16"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circle(in)">
                                      <p:cBhvr>
                                        <p:cTn id="19" dur="2000"/>
                                        <p:tgtEl>
                                          <p:spTgt spid="3">
                                            <p:txEl>
                                              <p:pRg st="4" end="4"/>
                                            </p:txEl>
                                          </p:spTgt>
                                        </p:tgtEl>
                                      </p:cBhvr>
                                    </p:animEffect>
                                  </p:childTnLst>
                                </p:cTn>
                              </p:par>
                              <p:par>
                                <p:cTn id="20" presetID="6" presetClass="entr" presetSubtype="16" fill="hold"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circle(in)">
                                      <p:cBhvr>
                                        <p:cTn id="22" dur="20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45"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2000"/>
                                        <p:tgtEl>
                                          <p:spTgt spid="7"/>
                                        </p:tgtEl>
                                      </p:cBhvr>
                                    </p:animEffect>
                                    <p:anim calcmode="lin" valueType="num">
                                      <p:cBhvr>
                                        <p:cTn id="28" dur="2000" fill="hold"/>
                                        <p:tgtEl>
                                          <p:spTgt spid="7"/>
                                        </p:tgtEl>
                                        <p:attrNameLst>
                                          <p:attrName>ppt_w</p:attrName>
                                        </p:attrNameLst>
                                      </p:cBhvr>
                                      <p:tavLst>
                                        <p:tav tm="0" fmla="#ppt_w*sin(2.5*pi*$)">
                                          <p:val>
                                            <p:fltVal val="0"/>
                                          </p:val>
                                        </p:tav>
                                        <p:tav tm="100000">
                                          <p:val>
                                            <p:fltVal val="1"/>
                                          </p:val>
                                        </p:tav>
                                      </p:tavLst>
                                    </p:anim>
                                    <p:anim calcmode="lin" valueType="num">
                                      <p:cBhvr>
                                        <p:cTn id="29" dur="2000" fill="hold"/>
                                        <p:tgtEl>
                                          <p:spTgt spid="7"/>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63702" y="632379"/>
            <a:ext cx="6944622" cy="684104"/>
          </a:xfrm>
        </p:spPr>
        <p:txBody>
          <a:bodyPr/>
          <a:lstStyle/>
          <a:p>
            <a:r>
              <a:rPr lang="en-US" sz="3600" b="1" u="sng" dirty="0">
                <a:solidFill>
                  <a:schemeClr val="accent2">
                    <a:lumMod val="60000"/>
                    <a:lumOff val="40000"/>
                  </a:schemeClr>
                </a:solidFill>
              </a:rPr>
              <a:t>IIS</a:t>
            </a:r>
            <a:r>
              <a:rPr lang="en-US" sz="3600" dirty="0">
                <a:solidFill>
                  <a:schemeClr val="accent2">
                    <a:lumMod val="60000"/>
                    <a:lumOff val="40000"/>
                  </a:schemeClr>
                </a:solidFill>
              </a:rPr>
              <a:t> (Internet Information Service)</a:t>
            </a:r>
            <a:r>
              <a:rPr lang="en-US" sz="3600" b="1" u="sng" dirty="0">
                <a:solidFill>
                  <a:schemeClr val="accent2">
                    <a:lumMod val="60000"/>
                    <a:lumOff val="40000"/>
                  </a:schemeClr>
                </a:solidFill>
              </a:rPr>
              <a:t> </a:t>
            </a:r>
          </a:p>
        </p:txBody>
      </p:sp>
      <p:sp>
        <p:nvSpPr>
          <p:cNvPr id="3" name="Content Placeholder 2"/>
          <p:cNvSpPr>
            <a:spLocks noGrp="1"/>
          </p:cNvSpPr>
          <p:nvPr>
            <p:ph idx="1"/>
          </p:nvPr>
        </p:nvSpPr>
        <p:spPr>
          <a:xfrm>
            <a:off x="963702" y="1674832"/>
            <a:ext cx="8946541" cy="2533133"/>
          </a:xfrm>
        </p:spPr>
        <p:txBody>
          <a:bodyPr/>
          <a:lstStyle/>
          <a:p>
            <a:pPr>
              <a:buFont typeface="Wingdings" panose="05000000000000000000" pitchFamily="2" charset="2"/>
              <a:buChar char="v"/>
            </a:pPr>
            <a:r>
              <a:rPr lang="en-US" dirty="0">
                <a:solidFill>
                  <a:schemeClr val="accent2">
                    <a:lumMod val="60000"/>
                    <a:lumOff val="40000"/>
                  </a:schemeClr>
                </a:solidFill>
              </a:rPr>
              <a:t>Microsoft IIS (Internet Information Service) is the second most popularly used web server, and its market share is increasing quite rapidly with each passing day and is likely to overhaul Apache in the upcoming years.</a:t>
            </a:r>
            <a:br>
              <a:rPr lang="en-US" dirty="0">
                <a:solidFill>
                  <a:schemeClr val="accent2">
                    <a:lumMod val="60000"/>
                    <a:lumOff val="40000"/>
                  </a:schemeClr>
                </a:solidFill>
              </a:rPr>
            </a:br>
            <a:endParaRPr lang="en-US" dirty="0">
              <a:solidFill>
                <a:schemeClr val="accent2">
                  <a:lumMod val="60000"/>
                  <a:lumOff val="40000"/>
                </a:schemeClr>
              </a:solidFill>
            </a:endParaRPr>
          </a:p>
          <a:p>
            <a:pPr>
              <a:buFont typeface="Wingdings" panose="05000000000000000000" pitchFamily="2" charset="2"/>
              <a:buChar char="v"/>
            </a:pPr>
            <a:r>
              <a:rPr lang="en-US" dirty="0">
                <a:solidFill>
                  <a:schemeClr val="accent2">
                    <a:lumMod val="60000"/>
                    <a:lumOff val="40000"/>
                  </a:schemeClr>
                </a:solidFill>
              </a:rPr>
              <a:t>IIS server has all the features just like Apache, but it is not open source. It is developed, and maintained by Microsoft, thus it works with all the Windows operating system platforms.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89187" y="4207965"/>
            <a:ext cx="4221056" cy="207567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936329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ox(in)">
                                      <p:cBhvr>
                                        <p:cTn id="7" dur="2000"/>
                                        <p:tgtEl>
                                          <p:spTgt spid="3">
                                            <p:txEl>
                                              <p:pRg st="0" end="0"/>
                                            </p:txEl>
                                          </p:spTgt>
                                        </p:tgtEl>
                                      </p:cBhvr>
                                    </p:animEffect>
                                  </p:childTnLst>
                                </p:cTn>
                              </p:par>
                              <p:par>
                                <p:cTn id="8" presetID="4" presetClass="entr" presetSubtype="16"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ox(in)">
                                      <p:cBhvr>
                                        <p:cTn id="10" dur="20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ppt_x"/>
                                          </p:val>
                                        </p:tav>
                                        <p:tav tm="100000">
                                          <p:val>
                                            <p:strVal val="#ppt_x"/>
                                          </p:val>
                                        </p:tav>
                                      </p:tavLst>
                                    </p:anim>
                                    <p:anim calcmode="lin" valueType="num">
                                      <p:cBhvr additive="base">
                                        <p:cTn id="16"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61038" y="465075"/>
            <a:ext cx="4744994" cy="745887"/>
          </a:xfrm>
        </p:spPr>
        <p:txBody>
          <a:bodyPr/>
          <a:lstStyle/>
          <a:p>
            <a:r>
              <a:rPr lang="en-US" b="1" u="sng" dirty="0">
                <a:solidFill>
                  <a:schemeClr val="accent6">
                    <a:lumMod val="75000"/>
                  </a:schemeClr>
                </a:solidFill>
              </a:rPr>
              <a:t>Nginx(2004)</a:t>
            </a:r>
            <a:r>
              <a:rPr lang="en-US" b="1" u="sng" dirty="0">
                <a:solidFill>
                  <a:schemeClr val="accent1">
                    <a:lumMod val="75000"/>
                  </a:schemeClr>
                </a:solidFill>
              </a:rPr>
              <a:t> </a:t>
            </a:r>
          </a:p>
        </p:txBody>
      </p:sp>
      <p:sp>
        <p:nvSpPr>
          <p:cNvPr id="3" name="Content Placeholder 2"/>
          <p:cNvSpPr>
            <a:spLocks noGrp="1"/>
          </p:cNvSpPr>
          <p:nvPr>
            <p:ph idx="1"/>
          </p:nvPr>
        </p:nvSpPr>
        <p:spPr>
          <a:xfrm>
            <a:off x="1103312" y="1396315"/>
            <a:ext cx="8946541" cy="2940908"/>
          </a:xfrm>
        </p:spPr>
        <p:txBody>
          <a:bodyPr/>
          <a:lstStyle/>
          <a:p>
            <a:pPr>
              <a:buFont typeface="Wingdings" panose="05000000000000000000" pitchFamily="2" charset="2"/>
              <a:buChar char="v"/>
            </a:pPr>
            <a:r>
              <a:rPr lang="en-US" dirty="0"/>
              <a:t>NGINX is second on a list of open source web servers by usage, running just over </a:t>
            </a:r>
            <a:r>
              <a:rPr lang="en-US" dirty="0">
                <a:hlinkClick r:id="rId2"/>
              </a:rPr>
              <a:t>30% of all websites</a:t>
            </a:r>
            <a:r>
              <a:rPr lang="en-US" dirty="0"/>
              <a:t>. </a:t>
            </a:r>
          </a:p>
          <a:p>
            <a:pPr>
              <a:buFont typeface="Wingdings" panose="05000000000000000000" pitchFamily="2" charset="2"/>
              <a:buChar char="v"/>
            </a:pPr>
            <a:r>
              <a:rPr lang="en-US" dirty="0"/>
              <a:t>Nginx is a popular web server for its high performance, stability, simple configuration and low resource usage.</a:t>
            </a:r>
          </a:p>
          <a:p>
            <a:pPr>
              <a:buFont typeface="Wingdings" panose="05000000000000000000" pitchFamily="2" charset="2"/>
              <a:buChar char="v"/>
            </a:pPr>
            <a:r>
              <a:rPr lang="en-US" dirty="0"/>
              <a:t>NGINX relies on an asynchronous event-driven architecture to help power its goal of handling massive concurrent sessions.</a:t>
            </a:r>
          </a:p>
          <a:p>
            <a:pPr>
              <a:buFont typeface="Wingdings" panose="05000000000000000000" pitchFamily="2" charset="2"/>
              <a:buChar char="v"/>
            </a:pPr>
            <a:r>
              <a:rPr lang="en-US" dirty="0"/>
              <a:t>Released under a BSD-like license, and can not only be deployed as web server, but also as proxy server.</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81893" y="4497862"/>
            <a:ext cx="5855220" cy="1965964"/>
          </a:xfrm>
          <a:prstGeom prst="rect">
            <a:avLst/>
          </a:prstGeom>
        </p:spPr>
      </p:pic>
    </p:spTree>
    <p:extLst>
      <p:ext uri="{BB962C8B-B14F-4D97-AF65-F5344CB8AC3E}">
        <p14:creationId xmlns:p14="http://schemas.microsoft.com/office/powerpoint/2010/main" val="3709534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edge">
                                      <p:cBhvr>
                                        <p:cTn id="7" dur="2000"/>
                                        <p:tgtEl>
                                          <p:spTgt spid="3">
                                            <p:txEl>
                                              <p:pRg st="0" end="0"/>
                                            </p:txEl>
                                          </p:spTgt>
                                        </p:tgtEl>
                                      </p:cBhvr>
                                    </p:animEffect>
                                  </p:childTnLst>
                                </p:cTn>
                              </p:par>
                              <p:par>
                                <p:cTn id="8" presetID="2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wedge">
                                      <p:cBhvr>
                                        <p:cTn id="10" dur="2000"/>
                                        <p:tgtEl>
                                          <p:spTgt spid="3">
                                            <p:txEl>
                                              <p:pRg st="1" end="1"/>
                                            </p:txEl>
                                          </p:spTgt>
                                        </p:tgtEl>
                                      </p:cBhvr>
                                    </p:animEffect>
                                  </p:childTnLst>
                                </p:cTn>
                              </p:par>
                              <p:par>
                                <p:cTn id="11" presetID="2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wedge">
                                      <p:cBhvr>
                                        <p:cTn id="13" dur="2000"/>
                                        <p:tgtEl>
                                          <p:spTgt spid="3">
                                            <p:txEl>
                                              <p:pRg st="2" end="2"/>
                                            </p:txEl>
                                          </p:spTgt>
                                        </p:tgtEl>
                                      </p:cBhvr>
                                    </p:animEffect>
                                  </p:childTnLst>
                                </p:cTn>
                              </p:par>
                              <p:par>
                                <p:cTn id="14" presetID="20"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wedge">
                                      <p:cBhvr>
                                        <p:cTn id="16" dur="20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31" presetClass="entr" presetSubtype="0"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anim calcmode="lin" valueType="num">
                                      <p:cBhvr>
                                        <p:cTn id="21" dur="1000" fill="hold"/>
                                        <p:tgtEl>
                                          <p:spTgt spid="4"/>
                                        </p:tgtEl>
                                        <p:attrNameLst>
                                          <p:attrName>ppt_w</p:attrName>
                                        </p:attrNameLst>
                                      </p:cBhvr>
                                      <p:tavLst>
                                        <p:tav tm="0">
                                          <p:val>
                                            <p:fltVal val="0"/>
                                          </p:val>
                                        </p:tav>
                                        <p:tav tm="100000">
                                          <p:val>
                                            <p:strVal val="#ppt_w"/>
                                          </p:val>
                                        </p:tav>
                                      </p:tavLst>
                                    </p:anim>
                                    <p:anim calcmode="lin" valueType="num">
                                      <p:cBhvr>
                                        <p:cTn id="22" dur="1000" fill="hold"/>
                                        <p:tgtEl>
                                          <p:spTgt spid="4"/>
                                        </p:tgtEl>
                                        <p:attrNameLst>
                                          <p:attrName>ppt_h</p:attrName>
                                        </p:attrNameLst>
                                      </p:cBhvr>
                                      <p:tavLst>
                                        <p:tav tm="0">
                                          <p:val>
                                            <p:fltVal val="0"/>
                                          </p:val>
                                        </p:tav>
                                        <p:tav tm="100000">
                                          <p:val>
                                            <p:strVal val="#ppt_h"/>
                                          </p:val>
                                        </p:tav>
                                      </p:tavLst>
                                    </p:anim>
                                    <p:anim calcmode="lin" valueType="num">
                                      <p:cBhvr>
                                        <p:cTn id="23" dur="1000" fill="hold"/>
                                        <p:tgtEl>
                                          <p:spTgt spid="4"/>
                                        </p:tgtEl>
                                        <p:attrNameLst>
                                          <p:attrName>style.rotation</p:attrName>
                                        </p:attrNameLst>
                                      </p:cBhvr>
                                      <p:tavLst>
                                        <p:tav tm="0">
                                          <p:val>
                                            <p:fltVal val="90"/>
                                          </p:val>
                                        </p:tav>
                                        <p:tav tm="100000">
                                          <p:val>
                                            <p:fltVal val="0"/>
                                          </p:val>
                                        </p:tav>
                                      </p:tavLst>
                                    </p:anim>
                                    <p:animEffect transition="in" filter="fade">
                                      <p:cBhvr>
                                        <p:cTn id="24"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49827" y="452718"/>
            <a:ext cx="6801007" cy="696460"/>
          </a:xfrm>
        </p:spPr>
        <p:txBody>
          <a:bodyPr/>
          <a:lstStyle/>
          <a:p>
            <a:r>
              <a:rPr lang="en-US" b="1" u="sng" dirty="0">
                <a:solidFill>
                  <a:schemeClr val="accent2">
                    <a:lumMod val="60000"/>
                    <a:lumOff val="40000"/>
                  </a:schemeClr>
                </a:solidFill>
              </a:rPr>
              <a:t>Apache Tomcat</a:t>
            </a:r>
          </a:p>
        </p:txBody>
      </p:sp>
      <p:sp>
        <p:nvSpPr>
          <p:cNvPr id="3" name="Content Placeholder 2"/>
          <p:cNvSpPr>
            <a:spLocks noGrp="1"/>
          </p:cNvSpPr>
          <p:nvPr>
            <p:ph idx="1"/>
          </p:nvPr>
        </p:nvSpPr>
        <p:spPr>
          <a:xfrm>
            <a:off x="1103312" y="1470455"/>
            <a:ext cx="8946541" cy="1779372"/>
          </a:xfrm>
        </p:spPr>
        <p:txBody>
          <a:bodyPr/>
          <a:lstStyle/>
          <a:p>
            <a:r>
              <a:rPr lang="en-US" dirty="0"/>
              <a:t>Open source Java Servlet Container</a:t>
            </a:r>
          </a:p>
          <a:p>
            <a:r>
              <a:rPr lang="en-US" dirty="0"/>
              <a:t>Powers just 1% of all websites</a:t>
            </a:r>
          </a:p>
          <a:p>
            <a:r>
              <a:rPr lang="en-US" dirty="0"/>
              <a:t>Supports PHP and ASP.net</a:t>
            </a:r>
          </a:p>
          <a:p>
            <a:r>
              <a:rPr lang="en-US" dirty="0"/>
              <a:t>Typically used to run Java Programs</a:t>
            </a:r>
          </a:p>
        </p:txBody>
      </p:sp>
      <p:pic>
        <p:nvPicPr>
          <p:cNvPr id="4" name="Picture 3"/>
          <p:cNvPicPr>
            <a:picLocks noChangeAspect="1"/>
          </p:cNvPicPr>
          <p:nvPr/>
        </p:nvPicPr>
        <p:blipFill>
          <a:blip r:embed="rId2"/>
          <a:stretch>
            <a:fillRect/>
          </a:stretch>
        </p:blipFill>
        <p:spPr>
          <a:xfrm>
            <a:off x="3249827" y="3571104"/>
            <a:ext cx="6863016" cy="3434341"/>
          </a:xfrm>
          <a:prstGeom prst="rect">
            <a:avLst/>
          </a:prstGeom>
        </p:spPr>
      </p:pic>
    </p:spTree>
    <p:extLst>
      <p:ext uri="{BB962C8B-B14F-4D97-AF65-F5344CB8AC3E}">
        <p14:creationId xmlns:p14="http://schemas.microsoft.com/office/powerpoint/2010/main" val="1514707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1000"/>
                                        <p:tgtEl>
                                          <p:spTgt spid="4"/>
                                        </p:tgtEl>
                                      </p:cBhvr>
                                    </p:animEffect>
                                    <p:anim calcmode="lin" valueType="num">
                                      <p:cBhvr>
                                        <p:cTn id="22" dur="1000" fill="hold"/>
                                        <p:tgtEl>
                                          <p:spTgt spid="4"/>
                                        </p:tgtEl>
                                        <p:attrNameLst>
                                          <p:attrName>ppt_x</p:attrName>
                                        </p:attrNameLst>
                                      </p:cBhvr>
                                      <p:tavLst>
                                        <p:tav tm="0">
                                          <p:val>
                                            <p:strVal val="#ppt_x"/>
                                          </p:val>
                                        </p:tav>
                                        <p:tav tm="100000">
                                          <p:val>
                                            <p:strVal val="#ppt_x"/>
                                          </p:val>
                                        </p:tav>
                                      </p:tavLst>
                                    </p:anim>
                                    <p:anim calcmode="lin" valueType="num">
                                      <p:cBhvr>
                                        <p:cTn id="23"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71248" y="333635"/>
            <a:ext cx="3951725" cy="790832"/>
          </a:xfrm>
        </p:spPr>
        <p:txBody>
          <a:bodyPr/>
          <a:lstStyle/>
          <a:p>
            <a:pPr algn="ctr"/>
            <a:r>
              <a:rPr lang="en-US" dirty="0" err="1"/>
              <a:t>Lighttpd</a:t>
            </a:r>
            <a:r>
              <a:rPr lang="en-US" dirty="0"/>
              <a:t>(2003)</a:t>
            </a:r>
          </a:p>
        </p:txBody>
      </p:sp>
      <p:sp>
        <p:nvSpPr>
          <p:cNvPr id="3" name="Content Placeholder 2"/>
          <p:cNvSpPr>
            <a:spLocks noGrp="1"/>
          </p:cNvSpPr>
          <p:nvPr>
            <p:ph idx="1"/>
          </p:nvPr>
        </p:nvSpPr>
        <p:spPr>
          <a:xfrm>
            <a:off x="1103310" y="1248035"/>
            <a:ext cx="8946541" cy="2743197"/>
          </a:xfrm>
        </p:spPr>
        <p:txBody>
          <a:bodyPr/>
          <a:lstStyle/>
          <a:p>
            <a:r>
              <a:rPr lang="en-US" dirty="0"/>
              <a:t>Distributed under a BSD license.</a:t>
            </a:r>
          </a:p>
          <a:p>
            <a:r>
              <a:rPr lang="en-US" dirty="0" err="1"/>
              <a:t>Lighttpd</a:t>
            </a:r>
            <a:r>
              <a:rPr lang="en-US" dirty="0"/>
              <a:t> distinguishes itself with its low memory footprint, small CPU load, and speed optimizations.</a:t>
            </a:r>
          </a:p>
          <a:p>
            <a:r>
              <a:rPr lang="en-US" dirty="0"/>
              <a:t>Powers 0.1% of all websites </a:t>
            </a:r>
          </a:p>
          <a:p>
            <a:r>
              <a:rPr lang="en-US" dirty="0"/>
              <a:t>optimized for a large number of parallel connections, and supports </a:t>
            </a:r>
            <a:r>
              <a:rPr lang="en-US" dirty="0" err="1"/>
              <a:t>FastCGI</a:t>
            </a:r>
            <a:r>
              <a:rPr lang="en-US" dirty="0"/>
              <a:t>, SCGI, </a:t>
            </a:r>
            <a:r>
              <a:rPr lang="en-US" dirty="0" err="1"/>
              <a:t>Auth</a:t>
            </a:r>
            <a:r>
              <a:rPr lang="en-US" dirty="0"/>
              <a:t>, Output-compression, URL-rewriting and many more features.</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76580" y="3484606"/>
            <a:ext cx="3350929" cy="3216892"/>
          </a:xfrm>
          <a:prstGeom prst="rect">
            <a:avLst/>
          </a:prstGeom>
        </p:spPr>
      </p:pic>
    </p:spTree>
    <p:extLst>
      <p:ext uri="{BB962C8B-B14F-4D97-AF65-F5344CB8AC3E}">
        <p14:creationId xmlns:p14="http://schemas.microsoft.com/office/powerpoint/2010/main" val="2720610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anim calcmode="lin" valueType="num">
                                      <p:cBhvr>
                                        <p:cTn id="13"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1000"/>
                                        <p:tgtEl>
                                          <p:spTgt spid="3">
                                            <p:txEl>
                                              <p:pRg st="2" end="2"/>
                                            </p:txEl>
                                          </p:spTgt>
                                        </p:tgtEl>
                                      </p:cBhvr>
                                    </p:animEffect>
                                    <p:anim calcmode="lin" valueType="num">
                                      <p:cBhvr>
                                        <p:cTn id="1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2" end="2"/>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1000"/>
                                        <p:tgtEl>
                                          <p:spTgt spid="3">
                                            <p:txEl>
                                              <p:pRg st="3" end="3"/>
                                            </p:txEl>
                                          </p:spTgt>
                                        </p:tgtEl>
                                      </p:cBhvr>
                                    </p:animEffect>
                                    <p:anim calcmode="lin" valueType="num">
                                      <p:cBhvr>
                                        <p:cTn id="23"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4"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4" presetClass="entr" presetSubtype="10" fill="hold" nodeType="click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randombar(horizontal)">
                                      <p:cBhvr>
                                        <p:cTn id="2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9404723" cy="820028"/>
          </a:xfrm>
        </p:spPr>
        <p:txBody>
          <a:bodyPr/>
          <a:lstStyle/>
          <a:p>
            <a:r>
              <a:rPr lang="en-US" sz="2400" dirty="0"/>
              <a:t>Unfortunately, there are still quite significant </a:t>
            </a:r>
            <a:r>
              <a:rPr lang="en-US" sz="2400" dirty="0">
                <a:hlinkClick r:id="rId2"/>
              </a:rPr>
              <a:t>downsides to self-hosting</a:t>
            </a:r>
            <a:r>
              <a:rPr lang="en-US" sz="2400" dirty="0"/>
              <a:t> your website:</a:t>
            </a:r>
          </a:p>
        </p:txBody>
      </p:sp>
      <p:sp>
        <p:nvSpPr>
          <p:cNvPr id="3" name="Content Placeholder 2"/>
          <p:cNvSpPr>
            <a:spLocks noGrp="1"/>
          </p:cNvSpPr>
          <p:nvPr>
            <p:ph idx="1"/>
          </p:nvPr>
        </p:nvSpPr>
        <p:spPr>
          <a:xfrm>
            <a:off x="646111" y="1507526"/>
            <a:ext cx="8946541" cy="4765588"/>
          </a:xfrm>
        </p:spPr>
        <p:txBody>
          <a:bodyPr/>
          <a:lstStyle/>
          <a:p>
            <a:r>
              <a:rPr lang="en-US" dirty="0"/>
              <a:t>Slow connections</a:t>
            </a:r>
          </a:p>
          <a:p>
            <a:r>
              <a:rPr lang="en-US" dirty="0"/>
              <a:t>Changing IP addresses </a:t>
            </a:r>
          </a:p>
          <a:p>
            <a:r>
              <a:rPr lang="en-US" dirty="0"/>
              <a:t>Costs a lot of electricity</a:t>
            </a:r>
          </a:p>
          <a:p>
            <a:r>
              <a:rPr lang="en-US" dirty="0"/>
              <a:t>Responsible for h/w &amp; s/w maintenance.</a:t>
            </a:r>
          </a:p>
          <a:p>
            <a:endParaRPr lang="en-US" dirty="0"/>
          </a:p>
        </p:txBody>
      </p:sp>
    </p:spTree>
    <p:extLst>
      <p:ext uri="{BB962C8B-B14F-4D97-AF65-F5344CB8AC3E}">
        <p14:creationId xmlns:p14="http://schemas.microsoft.com/office/powerpoint/2010/main" val="2897788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80">
                                          <p:stCondLst>
                                            <p:cond delay="0"/>
                                          </p:stCondLst>
                                        </p:cTn>
                                        <p:tgtEl>
                                          <p:spTgt spid="3">
                                            <p:txEl>
                                              <p:pRg st="0" end="0"/>
                                            </p:txEl>
                                          </p:spTgt>
                                        </p:tgtEl>
                                      </p:cBhvr>
                                    </p:animEffect>
                                    <p:anim calcmode="lin" valueType="num">
                                      <p:cBhvr>
                                        <p:cTn id="8" dur="1822" tmFilter="0,0; 0.14,0.36; 0.43,0.73; 0.71,0.91; 1.0,1.0">
                                          <p:stCondLst>
                                            <p:cond delay="0"/>
                                          </p:stCondLst>
                                        </p:cTn>
                                        <p:tgtEl>
                                          <p:spTgt spid="3">
                                            <p:txEl>
                                              <p:pRg st="0" end="0"/>
                                            </p:txEl>
                                          </p:spTgt>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
                                            <p:txEl>
                                              <p:pRg st="0" end="0"/>
                                            </p:txEl>
                                          </p:spTgt>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
                                            <p:txEl>
                                              <p:pRg st="0" end="0"/>
                                            </p:txEl>
                                          </p:spTgt>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
                                            <p:txEl>
                                              <p:pRg st="0" end="0"/>
                                            </p:txEl>
                                          </p:spTgt>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
                                            <p:txEl>
                                              <p:pRg st="0" end="0"/>
                                            </p:txEl>
                                          </p:spTgt>
                                        </p:tgtEl>
                                        <p:attrNameLst>
                                          <p:attrName>ppt_y</p:attrName>
                                        </p:attrNameLst>
                                      </p:cBhvr>
                                      <p:tavLst>
                                        <p:tav tm="0" fmla="#ppt_y-sin(pi*$)/81">
                                          <p:val>
                                            <p:fltVal val="0"/>
                                          </p:val>
                                        </p:tav>
                                        <p:tav tm="100000">
                                          <p:val>
                                            <p:fltVal val="1"/>
                                          </p:val>
                                        </p:tav>
                                      </p:tavLst>
                                    </p:anim>
                                    <p:animScale>
                                      <p:cBhvr>
                                        <p:cTn id="13" dur="26">
                                          <p:stCondLst>
                                            <p:cond delay="650"/>
                                          </p:stCondLst>
                                        </p:cTn>
                                        <p:tgtEl>
                                          <p:spTgt spid="3">
                                            <p:txEl>
                                              <p:pRg st="0" end="0"/>
                                            </p:txEl>
                                          </p:spTgt>
                                        </p:tgtEl>
                                      </p:cBhvr>
                                      <p:to x="100000" y="60000"/>
                                    </p:animScale>
                                    <p:animScale>
                                      <p:cBhvr>
                                        <p:cTn id="14" dur="166" decel="50000">
                                          <p:stCondLst>
                                            <p:cond delay="676"/>
                                          </p:stCondLst>
                                        </p:cTn>
                                        <p:tgtEl>
                                          <p:spTgt spid="3">
                                            <p:txEl>
                                              <p:pRg st="0" end="0"/>
                                            </p:txEl>
                                          </p:spTgt>
                                        </p:tgtEl>
                                      </p:cBhvr>
                                      <p:to x="100000" y="100000"/>
                                    </p:animScale>
                                    <p:animScale>
                                      <p:cBhvr>
                                        <p:cTn id="15" dur="26">
                                          <p:stCondLst>
                                            <p:cond delay="1312"/>
                                          </p:stCondLst>
                                        </p:cTn>
                                        <p:tgtEl>
                                          <p:spTgt spid="3">
                                            <p:txEl>
                                              <p:pRg st="0" end="0"/>
                                            </p:txEl>
                                          </p:spTgt>
                                        </p:tgtEl>
                                      </p:cBhvr>
                                      <p:to x="100000" y="80000"/>
                                    </p:animScale>
                                    <p:animScale>
                                      <p:cBhvr>
                                        <p:cTn id="16" dur="166" decel="50000">
                                          <p:stCondLst>
                                            <p:cond delay="1338"/>
                                          </p:stCondLst>
                                        </p:cTn>
                                        <p:tgtEl>
                                          <p:spTgt spid="3">
                                            <p:txEl>
                                              <p:pRg st="0" end="0"/>
                                            </p:txEl>
                                          </p:spTgt>
                                        </p:tgtEl>
                                      </p:cBhvr>
                                      <p:to x="100000" y="100000"/>
                                    </p:animScale>
                                    <p:animScale>
                                      <p:cBhvr>
                                        <p:cTn id="17" dur="26">
                                          <p:stCondLst>
                                            <p:cond delay="1642"/>
                                          </p:stCondLst>
                                        </p:cTn>
                                        <p:tgtEl>
                                          <p:spTgt spid="3">
                                            <p:txEl>
                                              <p:pRg st="0" end="0"/>
                                            </p:txEl>
                                          </p:spTgt>
                                        </p:tgtEl>
                                      </p:cBhvr>
                                      <p:to x="100000" y="90000"/>
                                    </p:animScale>
                                    <p:animScale>
                                      <p:cBhvr>
                                        <p:cTn id="18" dur="166" decel="50000">
                                          <p:stCondLst>
                                            <p:cond delay="1668"/>
                                          </p:stCondLst>
                                        </p:cTn>
                                        <p:tgtEl>
                                          <p:spTgt spid="3">
                                            <p:txEl>
                                              <p:pRg st="0" end="0"/>
                                            </p:txEl>
                                          </p:spTgt>
                                        </p:tgtEl>
                                      </p:cBhvr>
                                      <p:to x="100000" y="100000"/>
                                    </p:animScale>
                                    <p:animScale>
                                      <p:cBhvr>
                                        <p:cTn id="19" dur="26">
                                          <p:stCondLst>
                                            <p:cond delay="1808"/>
                                          </p:stCondLst>
                                        </p:cTn>
                                        <p:tgtEl>
                                          <p:spTgt spid="3">
                                            <p:txEl>
                                              <p:pRg st="0" end="0"/>
                                            </p:txEl>
                                          </p:spTgt>
                                        </p:tgtEl>
                                      </p:cBhvr>
                                      <p:to x="100000" y="95000"/>
                                    </p:animScale>
                                    <p:animScale>
                                      <p:cBhvr>
                                        <p:cTn id="20" dur="166" decel="50000">
                                          <p:stCondLst>
                                            <p:cond delay="1834"/>
                                          </p:stCondLst>
                                        </p:cTn>
                                        <p:tgtEl>
                                          <p:spTgt spid="3">
                                            <p:txEl>
                                              <p:pRg st="0" end="0"/>
                                            </p:txEl>
                                          </p:spTgt>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6" presetClass="entr" presetSubtype="0" fill="hold" nodeType="clickEffect">
                                  <p:stCondLst>
                                    <p:cond delay="0"/>
                                  </p:stCondLst>
                                  <p:childTnLst>
                                    <p:set>
                                      <p:cBhvr>
                                        <p:cTn id="24" dur="1" fill="hold">
                                          <p:stCondLst>
                                            <p:cond delay="0"/>
                                          </p:stCondLst>
                                        </p:cTn>
                                        <p:tgtEl>
                                          <p:spTgt spid="3">
                                            <p:txEl>
                                              <p:pRg st="1" end="1"/>
                                            </p:txEl>
                                          </p:spTgt>
                                        </p:tgtEl>
                                        <p:attrNameLst>
                                          <p:attrName>style.visibility</p:attrName>
                                        </p:attrNameLst>
                                      </p:cBhvr>
                                      <p:to>
                                        <p:strVal val="visible"/>
                                      </p:to>
                                    </p:set>
                                    <p:animEffect transition="in" filter="wipe(down)">
                                      <p:cBhvr>
                                        <p:cTn id="25" dur="580">
                                          <p:stCondLst>
                                            <p:cond delay="0"/>
                                          </p:stCondLst>
                                        </p:cTn>
                                        <p:tgtEl>
                                          <p:spTgt spid="3">
                                            <p:txEl>
                                              <p:pRg st="1" end="1"/>
                                            </p:txEl>
                                          </p:spTgt>
                                        </p:tgtEl>
                                      </p:cBhvr>
                                    </p:animEffect>
                                    <p:anim calcmode="lin" valueType="num">
                                      <p:cBhvr>
                                        <p:cTn id="26" dur="1822" tmFilter="0,0; 0.14,0.36; 0.43,0.73; 0.71,0.91; 1.0,1.0">
                                          <p:stCondLst>
                                            <p:cond delay="0"/>
                                          </p:stCondLst>
                                        </p:cTn>
                                        <p:tgtEl>
                                          <p:spTgt spid="3">
                                            <p:txEl>
                                              <p:pRg st="1" end="1"/>
                                            </p:txEl>
                                          </p:spTgt>
                                        </p:tgtEl>
                                        <p:attrNameLst>
                                          <p:attrName>ppt_x</p:attrName>
                                        </p:attrNameLst>
                                      </p:cBhvr>
                                      <p:tavLst>
                                        <p:tav tm="0">
                                          <p:val>
                                            <p:strVal val="#ppt_x-0.25"/>
                                          </p:val>
                                        </p:tav>
                                        <p:tav tm="100000">
                                          <p:val>
                                            <p:strVal val="#ppt_x"/>
                                          </p:val>
                                        </p:tav>
                                      </p:tavLst>
                                    </p:anim>
                                    <p:anim calcmode="lin" valueType="num">
                                      <p:cBhvr>
                                        <p:cTn id="27" dur="664" tmFilter="0.0,0.0; 0.25,0.07; 0.50,0.2; 0.75,0.467; 1.0,1.0">
                                          <p:stCondLst>
                                            <p:cond delay="0"/>
                                          </p:stCondLst>
                                        </p:cTn>
                                        <p:tgtEl>
                                          <p:spTgt spid="3">
                                            <p:txEl>
                                              <p:pRg st="1" end="1"/>
                                            </p:txEl>
                                          </p:spTgt>
                                        </p:tgtEl>
                                        <p:attrNameLst>
                                          <p:attrName>ppt_y</p:attrName>
                                        </p:attrNameLst>
                                      </p:cBhvr>
                                      <p:tavLst>
                                        <p:tav tm="0" fmla="#ppt_y-sin(pi*$)/3">
                                          <p:val>
                                            <p:fltVal val="0.5"/>
                                          </p:val>
                                        </p:tav>
                                        <p:tav tm="100000">
                                          <p:val>
                                            <p:fltVal val="1"/>
                                          </p:val>
                                        </p:tav>
                                      </p:tavLst>
                                    </p:anim>
                                    <p:anim calcmode="lin" valueType="num">
                                      <p:cBhvr>
                                        <p:cTn id="28" dur="664" tmFilter="0, 0; 0.125,0.2665; 0.25,0.4; 0.375,0.465; 0.5,0.5;  0.625,0.535; 0.75,0.6; 0.875,0.7335; 1,1">
                                          <p:stCondLst>
                                            <p:cond delay="664"/>
                                          </p:stCondLst>
                                        </p:cTn>
                                        <p:tgtEl>
                                          <p:spTgt spid="3">
                                            <p:txEl>
                                              <p:pRg st="1" end="1"/>
                                            </p:txEl>
                                          </p:spTgt>
                                        </p:tgtEl>
                                        <p:attrNameLst>
                                          <p:attrName>ppt_y</p:attrName>
                                        </p:attrNameLst>
                                      </p:cBhvr>
                                      <p:tavLst>
                                        <p:tav tm="0" fmla="#ppt_y-sin(pi*$)/9">
                                          <p:val>
                                            <p:fltVal val="0"/>
                                          </p:val>
                                        </p:tav>
                                        <p:tav tm="100000">
                                          <p:val>
                                            <p:fltVal val="1"/>
                                          </p:val>
                                        </p:tav>
                                      </p:tavLst>
                                    </p:anim>
                                    <p:anim calcmode="lin" valueType="num">
                                      <p:cBhvr>
                                        <p:cTn id="29" dur="332" tmFilter="0, 0; 0.125,0.2665; 0.25,0.4; 0.375,0.465; 0.5,0.5;  0.625,0.535; 0.75,0.6; 0.875,0.7335; 1,1">
                                          <p:stCondLst>
                                            <p:cond delay="1324"/>
                                          </p:stCondLst>
                                        </p:cTn>
                                        <p:tgtEl>
                                          <p:spTgt spid="3">
                                            <p:txEl>
                                              <p:pRg st="1" end="1"/>
                                            </p:txEl>
                                          </p:spTgt>
                                        </p:tgtEl>
                                        <p:attrNameLst>
                                          <p:attrName>ppt_y</p:attrName>
                                        </p:attrNameLst>
                                      </p:cBhvr>
                                      <p:tavLst>
                                        <p:tav tm="0" fmla="#ppt_y-sin(pi*$)/27">
                                          <p:val>
                                            <p:fltVal val="0"/>
                                          </p:val>
                                        </p:tav>
                                        <p:tav tm="100000">
                                          <p:val>
                                            <p:fltVal val="1"/>
                                          </p:val>
                                        </p:tav>
                                      </p:tavLst>
                                    </p:anim>
                                    <p:anim calcmode="lin" valueType="num">
                                      <p:cBhvr>
                                        <p:cTn id="30" dur="164" tmFilter="0, 0; 0.125,0.2665; 0.25,0.4; 0.375,0.465; 0.5,0.5;  0.625,0.535; 0.75,0.6; 0.875,0.7335; 1,1">
                                          <p:stCondLst>
                                            <p:cond delay="1656"/>
                                          </p:stCondLst>
                                        </p:cTn>
                                        <p:tgtEl>
                                          <p:spTgt spid="3">
                                            <p:txEl>
                                              <p:pRg st="1" end="1"/>
                                            </p:txEl>
                                          </p:spTgt>
                                        </p:tgtEl>
                                        <p:attrNameLst>
                                          <p:attrName>ppt_y</p:attrName>
                                        </p:attrNameLst>
                                      </p:cBhvr>
                                      <p:tavLst>
                                        <p:tav tm="0" fmla="#ppt_y-sin(pi*$)/81">
                                          <p:val>
                                            <p:fltVal val="0"/>
                                          </p:val>
                                        </p:tav>
                                        <p:tav tm="100000">
                                          <p:val>
                                            <p:fltVal val="1"/>
                                          </p:val>
                                        </p:tav>
                                      </p:tavLst>
                                    </p:anim>
                                    <p:animScale>
                                      <p:cBhvr>
                                        <p:cTn id="31" dur="26">
                                          <p:stCondLst>
                                            <p:cond delay="650"/>
                                          </p:stCondLst>
                                        </p:cTn>
                                        <p:tgtEl>
                                          <p:spTgt spid="3">
                                            <p:txEl>
                                              <p:pRg st="1" end="1"/>
                                            </p:txEl>
                                          </p:spTgt>
                                        </p:tgtEl>
                                      </p:cBhvr>
                                      <p:to x="100000" y="60000"/>
                                    </p:animScale>
                                    <p:animScale>
                                      <p:cBhvr>
                                        <p:cTn id="32" dur="166" decel="50000">
                                          <p:stCondLst>
                                            <p:cond delay="676"/>
                                          </p:stCondLst>
                                        </p:cTn>
                                        <p:tgtEl>
                                          <p:spTgt spid="3">
                                            <p:txEl>
                                              <p:pRg st="1" end="1"/>
                                            </p:txEl>
                                          </p:spTgt>
                                        </p:tgtEl>
                                      </p:cBhvr>
                                      <p:to x="100000" y="100000"/>
                                    </p:animScale>
                                    <p:animScale>
                                      <p:cBhvr>
                                        <p:cTn id="33" dur="26">
                                          <p:stCondLst>
                                            <p:cond delay="1312"/>
                                          </p:stCondLst>
                                        </p:cTn>
                                        <p:tgtEl>
                                          <p:spTgt spid="3">
                                            <p:txEl>
                                              <p:pRg st="1" end="1"/>
                                            </p:txEl>
                                          </p:spTgt>
                                        </p:tgtEl>
                                      </p:cBhvr>
                                      <p:to x="100000" y="80000"/>
                                    </p:animScale>
                                    <p:animScale>
                                      <p:cBhvr>
                                        <p:cTn id="34" dur="166" decel="50000">
                                          <p:stCondLst>
                                            <p:cond delay="1338"/>
                                          </p:stCondLst>
                                        </p:cTn>
                                        <p:tgtEl>
                                          <p:spTgt spid="3">
                                            <p:txEl>
                                              <p:pRg st="1" end="1"/>
                                            </p:txEl>
                                          </p:spTgt>
                                        </p:tgtEl>
                                      </p:cBhvr>
                                      <p:to x="100000" y="100000"/>
                                    </p:animScale>
                                    <p:animScale>
                                      <p:cBhvr>
                                        <p:cTn id="35" dur="26">
                                          <p:stCondLst>
                                            <p:cond delay="1642"/>
                                          </p:stCondLst>
                                        </p:cTn>
                                        <p:tgtEl>
                                          <p:spTgt spid="3">
                                            <p:txEl>
                                              <p:pRg st="1" end="1"/>
                                            </p:txEl>
                                          </p:spTgt>
                                        </p:tgtEl>
                                      </p:cBhvr>
                                      <p:to x="100000" y="90000"/>
                                    </p:animScale>
                                    <p:animScale>
                                      <p:cBhvr>
                                        <p:cTn id="36" dur="166" decel="50000">
                                          <p:stCondLst>
                                            <p:cond delay="1668"/>
                                          </p:stCondLst>
                                        </p:cTn>
                                        <p:tgtEl>
                                          <p:spTgt spid="3">
                                            <p:txEl>
                                              <p:pRg st="1" end="1"/>
                                            </p:txEl>
                                          </p:spTgt>
                                        </p:tgtEl>
                                      </p:cBhvr>
                                      <p:to x="100000" y="100000"/>
                                    </p:animScale>
                                    <p:animScale>
                                      <p:cBhvr>
                                        <p:cTn id="37" dur="26">
                                          <p:stCondLst>
                                            <p:cond delay="1808"/>
                                          </p:stCondLst>
                                        </p:cTn>
                                        <p:tgtEl>
                                          <p:spTgt spid="3">
                                            <p:txEl>
                                              <p:pRg st="1" end="1"/>
                                            </p:txEl>
                                          </p:spTgt>
                                        </p:tgtEl>
                                      </p:cBhvr>
                                      <p:to x="100000" y="95000"/>
                                    </p:animScale>
                                    <p:animScale>
                                      <p:cBhvr>
                                        <p:cTn id="38" dur="166" decel="50000">
                                          <p:stCondLst>
                                            <p:cond delay="1834"/>
                                          </p:stCondLst>
                                        </p:cTn>
                                        <p:tgtEl>
                                          <p:spTgt spid="3">
                                            <p:txEl>
                                              <p:pRg st="1" end="1"/>
                                            </p:txEl>
                                          </p:spTgt>
                                        </p:tgtEl>
                                      </p:cBhvr>
                                      <p:to x="100000" y="100000"/>
                                    </p:animScale>
                                  </p:childTnLst>
                                </p:cTn>
                              </p:par>
                            </p:childTnLst>
                          </p:cTn>
                        </p:par>
                      </p:childTnLst>
                    </p:cTn>
                  </p:par>
                  <p:par>
                    <p:cTn id="39" fill="hold">
                      <p:stCondLst>
                        <p:cond delay="indefinite"/>
                      </p:stCondLst>
                      <p:childTnLst>
                        <p:par>
                          <p:cTn id="40" fill="hold">
                            <p:stCondLst>
                              <p:cond delay="0"/>
                            </p:stCondLst>
                            <p:childTnLst>
                              <p:par>
                                <p:cTn id="41" presetID="26" presetClass="entr" presetSubtype="0" fill="hold" nodeType="clickEffect">
                                  <p:stCondLst>
                                    <p:cond delay="0"/>
                                  </p:stCondLst>
                                  <p:childTnLst>
                                    <p:set>
                                      <p:cBhvr>
                                        <p:cTn id="42" dur="1" fill="hold">
                                          <p:stCondLst>
                                            <p:cond delay="0"/>
                                          </p:stCondLst>
                                        </p:cTn>
                                        <p:tgtEl>
                                          <p:spTgt spid="3">
                                            <p:txEl>
                                              <p:pRg st="2" end="2"/>
                                            </p:txEl>
                                          </p:spTgt>
                                        </p:tgtEl>
                                        <p:attrNameLst>
                                          <p:attrName>style.visibility</p:attrName>
                                        </p:attrNameLst>
                                      </p:cBhvr>
                                      <p:to>
                                        <p:strVal val="visible"/>
                                      </p:to>
                                    </p:set>
                                    <p:animEffect transition="in" filter="wipe(down)">
                                      <p:cBhvr>
                                        <p:cTn id="43" dur="580">
                                          <p:stCondLst>
                                            <p:cond delay="0"/>
                                          </p:stCondLst>
                                        </p:cTn>
                                        <p:tgtEl>
                                          <p:spTgt spid="3">
                                            <p:txEl>
                                              <p:pRg st="2" end="2"/>
                                            </p:txEl>
                                          </p:spTgt>
                                        </p:tgtEl>
                                      </p:cBhvr>
                                    </p:animEffect>
                                    <p:anim calcmode="lin" valueType="num">
                                      <p:cBhvr>
                                        <p:cTn id="44" dur="1822" tmFilter="0,0; 0.14,0.36; 0.43,0.73; 0.71,0.91; 1.0,1.0">
                                          <p:stCondLst>
                                            <p:cond delay="0"/>
                                          </p:stCondLst>
                                        </p:cTn>
                                        <p:tgtEl>
                                          <p:spTgt spid="3">
                                            <p:txEl>
                                              <p:pRg st="2" end="2"/>
                                            </p:txEl>
                                          </p:spTgt>
                                        </p:tgtEl>
                                        <p:attrNameLst>
                                          <p:attrName>ppt_x</p:attrName>
                                        </p:attrNameLst>
                                      </p:cBhvr>
                                      <p:tavLst>
                                        <p:tav tm="0">
                                          <p:val>
                                            <p:strVal val="#ppt_x-0.25"/>
                                          </p:val>
                                        </p:tav>
                                        <p:tav tm="100000">
                                          <p:val>
                                            <p:strVal val="#ppt_x"/>
                                          </p:val>
                                        </p:tav>
                                      </p:tavLst>
                                    </p:anim>
                                    <p:anim calcmode="lin" valueType="num">
                                      <p:cBhvr>
                                        <p:cTn id="45" dur="664" tmFilter="0.0,0.0; 0.25,0.07; 0.50,0.2; 0.75,0.467; 1.0,1.0">
                                          <p:stCondLst>
                                            <p:cond delay="0"/>
                                          </p:stCondLst>
                                        </p:cTn>
                                        <p:tgtEl>
                                          <p:spTgt spid="3">
                                            <p:txEl>
                                              <p:pRg st="2" end="2"/>
                                            </p:txEl>
                                          </p:spTgt>
                                        </p:tgtEl>
                                        <p:attrNameLst>
                                          <p:attrName>ppt_y</p:attrName>
                                        </p:attrNameLst>
                                      </p:cBhvr>
                                      <p:tavLst>
                                        <p:tav tm="0" fmla="#ppt_y-sin(pi*$)/3">
                                          <p:val>
                                            <p:fltVal val="0.5"/>
                                          </p:val>
                                        </p:tav>
                                        <p:tav tm="100000">
                                          <p:val>
                                            <p:fltVal val="1"/>
                                          </p:val>
                                        </p:tav>
                                      </p:tavLst>
                                    </p:anim>
                                    <p:anim calcmode="lin" valueType="num">
                                      <p:cBhvr>
                                        <p:cTn id="46" dur="664" tmFilter="0, 0; 0.125,0.2665; 0.25,0.4; 0.375,0.465; 0.5,0.5;  0.625,0.535; 0.75,0.6; 0.875,0.7335; 1,1">
                                          <p:stCondLst>
                                            <p:cond delay="664"/>
                                          </p:stCondLst>
                                        </p:cTn>
                                        <p:tgtEl>
                                          <p:spTgt spid="3">
                                            <p:txEl>
                                              <p:pRg st="2" end="2"/>
                                            </p:txEl>
                                          </p:spTgt>
                                        </p:tgtEl>
                                        <p:attrNameLst>
                                          <p:attrName>ppt_y</p:attrName>
                                        </p:attrNameLst>
                                      </p:cBhvr>
                                      <p:tavLst>
                                        <p:tav tm="0" fmla="#ppt_y-sin(pi*$)/9">
                                          <p:val>
                                            <p:fltVal val="0"/>
                                          </p:val>
                                        </p:tav>
                                        <p:tav tm="100000">
                                          <p:val>
                                            <p:fltVal val="1"/>
                                          </p:val>
                                        </p:tav>
                                      </p:tavLst>
                                    </p:anim>
                                    <p:anim calcmode="lin" valueType="num">
                                      <p:cBhvr>
                                        <p:cTn id="47" dur="332" tmFilter="0, 0; 0.125,0.2665; 0.25,0.4; 0.375,0.465; 0.5,0.5;  0.625,0.535; 0.75,0.6; 0.875,0.7335; 1,1">
                                          <p:stCondLst>
                                            <p:cond delay="1324"/>
                                          </p:stCondLst>
                                        </p:cTn>
                                        <p:tgtEl>
                                          <p:spTgt spid="3">
                                            <p:txEl>
                                              <p:pRg st="2" end="2"/>
                                            </p:txEl>
                                          </p:spTgt>
                                        </p:tgtEl>
                                        <p:attrNameLst>
                                          <p:attrName>ppt_y</p:attrName>
                                        </p:attrNameLst>
                                      </p:cBhvr>
                                      <p:tavLst>
                                        <p:tav tm="0" fmla="#ppt_y-sin(pi*$)/27">
                                          <p:val>
                                            <p:fltVal val="0"/>
                                          </p:val>
                                        </p:tav>
                                        <p:tav tm="100000">
                                          <p:val>
                                            <p:fltVal val="1"/>
                                          </p:val>
                                        </p:tav>
                                      </p:tavLst>
                                    </p:anim>
                                    <p:anim calcmode="lin" valueType="num">
                                      <p:cBhvr>
                                        <p:cTn id="48" dur="164" tmFilter="0, 0; 0.125,0.2665; 0.25,0.4; 0.375,0.465; 0.5,0.5;  0.625,0.535; 0.75,0.6; 0.875,0.7335; 1,1">
                                          <p:stCondLst>
                                            <p:cond delay="1656"/>
                                          </p:stCondLst>
                                        </p:cTn>
                                        <p:tgtEl>
                                          <p:spTgt spid="3">
                                            <p:txEl>
                                              <p:pRg st="2" end="2"/>
                                            </p:txEl>
                                          </p:spTgt>
                                        </p:tgtEl>
                                        <p:attrNameLst>
                                          <p:attrName>ppt_y</p:attrName>
                                        </p:attrNameLst>
                                      </p:cBhvr>
                                      <p:tavLst>
                                        <p:tav tm="0" fmla="#ppt_y-sin(pi*$)/81">
                                          <p:val>
                                            <p:fltVal val="0"/>
                                          </p:val>
                                        </p:tav>
                                        <p:tav tm="100000">
                                          <p:val>
                                            <p:fltVal val="1"/>
                                          </p:val>
                                        </p:tav>
                                      </p:tavLst>
                                    </p:anim>
                                    <p:animScale>
                                      <p:cBhvr>
                                        <p:cTn id="49" dur="26">
                                          <p:stCondLst>
                                            <p:cond delay="650"/>
                                          </p:stCondLst>
                                        </p:cTn>
                                        <p:tgtEl>
                                          <p:spTgt spid="3">
                                            <p:txEl>
                                              <p:pRg st="2" end="2"/>
                                            </p:txEl>
                                          </p:spTgt>
                                        </p:tgtEl>
                                      </p:cBhvr>
                                      <p:to x="100000" y="60000"/>
                                    </p:animScale>
                                    <p:animScale>
                                      <p:cBhvr>
                                        <p:cTn id="50" dur="166" decel="50000">
                                          <p:stCondLst>
                                            <p:cond delay="676"/>
                                          </p:stCondLst>
                                        </p:cTn>
                                        <p:tgtEl>
                                          <p:spTgt spid="3">
                                            <p:txEl>
                                              <p:pRg st="2" end="2"/>
                                            </p:txEl>
                                          </p:spTgt>
                                        </p:tgtEl>
                                      </p:cBhvr>
                                      <p:to x="100000" y="100000"/>
                                    </p:animScale>
                                    <p:animScale>
                                      <p:cBhvr>
                                        <p:cTn id="51" dur="26">
                                          <p:stCondLst>
                                            <p:cond delay="1312"/>
                                          </p:stCondLst>
                                        </p:cTn>
                                        <p:tgtEl>
                                          <p:spTgt spid="3">
                                            <p:txEl>
                                              <p:pRg st="2" end="2"/>
                                            </p:txEl>
                                          </p:spTgt>
                                        </p:tgtEl>
                                      </p:cBhvr>
                                      <p:to x="100000" y="80000"/>
                                    </p:animScale>
                                    <p:animScale>
                                      <p:cBhvr>
                                        <p:cTn id="52" dur="166" decel="50000">
                                          <p:stCondLst>
                                            <p:cond delay="1338"/>
                                          </p:stCondLst>
                                        </p:cTn>
                                        <p:tgtEl>
                                          <p:spTgt spid="3">
                                            <p:txEl>
                                              <p:pRg st="2" end="2"/>
                                            </p:txEl>
                                          </p:spTgt>
                                        </p:tgtEl>
                                      </p:cBhvr>
                                      <p:to x="100000" y="100000"/>
                                    </p:animScale>
                                    <p:animScale>
                                      <p:cBhvr>
                                        <p:cTn id="53" dur="26">
                                          <p:stCondLst>
                                            <p:cond delay="1642"/>
                                          </p:stCondLst>
                                        </p:cTn>
                                        <p:tgtEl>
                                          <p:spTgt spid="3">
                                            <p:txEl>
                                              <p:pRg st="2" end="2"/>
                                            </p:txEl>
                                          </p:spTgt>
                                        </p:tgtEl>
                                      </p:cBhvr>
                                      <p:to x="100000" y="90000"/>
                                    </p:animScale>
                                    <p:animScale>
                                      <p:cBhvr>
                                        <p:cTn id="54" dur="166" decel="50000">
                                          <p:stCondLst>
                                            <p:cond delay="1668"/>
                                          </p:stCondLst>
                                        </p:cTn>
                                        <p:tgtEl>
                                          <p:spTgt spid="3">
                                            <p:txEl>
                                              <p:pRg st="2" end="2"/>
                                            </p:txEl>
                                          </p:spTgt>
                                        </p:tgtEl>
                                      </p:cBhvr>
                                      <p:to x="100000" y="100000"/>
                                    </p:animScale>
                                    <p:animScale>
                                      <p:cBhvr>
                                        <p:cTn id="55" dur="26">
                                          <p:stCondLst>
                                            <p:cond delay="1808"/>
                                          </p:stCondLst>
                                        </p:cTn>
                                        <p:tgtEl>
                                          <p:spTgt spid="3">
                                            <p:txEl>
                                              <p:pRg st="2" end="2"/>
                                            </p:txEl>
                                          </p:spTgt>
                                        </p:tgtEl>
                                      </p:cBhvr>
                                      <p:to x="100000" y="95000"/>
                                    </p:animScale>
                                    <p:animScale>
                                      <p:cBhvr>
                                        <p:cTn id="56" dur="166" decel="50000">
                                          <p:stCondLst>
                                            <p:cond delay="1834"/>
                                          </p:stCondLst>
                                        </p:cTn>
                                        <p:tgtEl>
                                          <p:spTgt spid="3">
                                            <p:txEl>
                                              <p:pRg st="2" end="2"/>
                                            </p:txEl>
                                          </p:spTgt>
                                        </p:tgtEl>
                                      </p:cBhvr>
                                      <p:to x="100000" y="100000"/>
                                    </p:animScale>
                                  </p:childTnLst>
                                </p:cTn>
                              </p:par>
                            </p:childTnLst>
                          </p:cTn>
                        </p:par>
                      </p:childTnLst>
                    </p:cTn>
                  </p:par>
                  <p:par>
                    <p:cTn id="57" fill="hold">
                      <p:stCondLst>
                        <p:cond delay="indefinite"/>
                      </p:stCondLst>
                      <p:childTnLst>
                        <p:par>
                          <p:cTn id="58" fill="hold">
                            <p:stCondLst>
                              <p:cond delay="0"/>
                            </p:stCondLst>
                            <p:childTnLst>
                              <p:par>
                                <p:cTn id="59" presetID="26" presetClass="entr" presetSubtype="0" fill="hold" nodeType="clickEffect">
                                  <p:stCondLst>
                                    <p:cond delay="0"/>
                                  </p:stCondLst>
                                  <p:childTnLst>
                                    <p:set>
                                      <p:cBhvr>
                                        <p:cTn id="60" dur="1" fill="hold">
                                          <p:stCondLst>
                                            <p:cond delay="0"/>
                                          </p:stCondLst>
                                        </p:cTn>
                                        <p:tgtEl>
                                          <p:spTgt spid="3">
                                            <p:txEl>
                                              <p:pRg st="3" end="3"/>
                                            </p:txEl>
                                          </p:spTgt>
                                        </p:tgtEl>
                                        <p:attrNameLst>
                                          <p:attrName>style.visibility</p:attrName>
                                        </p:attrNameLst>
                                      </p:cBhvr>
                                      <p:to>
                                        <p:strVal val="visible"/>
                                      </p:to>
                                    </p:set>
                                    <p:animEffect transition="in" filter="wipe(down)">
                                      <p:cBhvr>
                                        <p:cTn id="61" dur="580">
                                          <p:stCondLst>
                                            <p:cond delay="0"/>
                                          </p:stCondLst>
                                        </p:cTn>
                                        <p:tgtEl>
                                          <p:spTgt spid="3">
                                            <p:txEl>
                                              <p:pRg st="3" end="3"/>
                                            </p:txEl>
                                          </p:spTgt>
                                        </p:tgtEl>
                                      </p:cBhvr>
                                    </p:animEffect>
                                    <p:anim calcmode="lin" valueType="num">
                                      <p:cBhvr>
                                        <p:cTn id="62" dur="1822" tmFilter="0,0; 0.14,0.36; 0.43,0.73; 0.71,0.91; 1.0,1.0">
                                          <p:stCondLst>
                                            <p:cond delay="0"/>
                                          </p:stCondLst>
                                        </p:cTn>
                                        <p:tgtEl>
                                          <p:spTgt spid="3">
                                            <p:txEl>
                                              <p:pRg st="3" end="3"/>
                                            </p:txEl>
                                          </p:spTgt>
                                        </p:tgtEl>
                                        <p:attrNameLst>
                                          <p:attrName>ppt_x</p:attrName>
                                        </p:attrNameLst>
                                      </p:cBhvr>
                                      <p:tavLst>
                                        <p:tav tm="0">
                                          <p:val>
                                            <p:strVal val="#ppt_x-0.25"/>
                                          </p:val>
                                        </p:tav>
                                        <p:tav tm="100000">
                                          <p:val>
                                            <p:strVal val="#ppt_x"/>
                                          </p:val>
                                        </p:tav>
                                      </p:tavLst>
                                    </p:anim>
                                    <p:anim calcmode="lin" valueType="num">
                                      <p:cBhvr>
                                        <p:cTn id="63" dur="664" tmFilter="0.0,0.0; 0.25,0.07; 0.50,0.2; 0.75,0.467; 1.0,1.0">
                                          <p:stCondLst>
                                            <p:cond delay="0"/>
                                          </p:stCondLst>
                                        </p:cTn>
                                        <p:tgtEl>
                                          <p:spTgt spid="3">
                                            <p:txEl>
                                              <p:pRg st="3" end="3"/>
                                            </p:txEl>
                                          </p:spTgt>
                                        </p:tgtEl>
                                        <p:attrNameLst>
                                          <p:attrName>ppt_y</p:attrName>
                                        </p:attrNameLst>
                                      </p:cBhvr>
                                      <p:tavLst>
                                        <p:tav tm="0" fmla="#ppt_y-sin(pi*$)/3">
                                          <p:val>
                                            <p:fltVal val="0.5"/>
                                          </p:val>
                                        </p:tav>
                                        <p:tav tm="100000">
                                          <p:val>
                                            <p:fltVal val="1"/>
                                          </p:val>
                                        </p:tav>
                                      </p:tavLst>
                                    </p:anim>
                                    <p:anim calcmode="lin" valueType="num">
                                      <p:cBhvr>
                                        <p:cTn id="64" dur="664" tmFilter="0, 0; 0.125,0.2665; 0.25,0.4; 0.375,0.465; 0.5,0.5;  0.625,0.535; 0.75,0.6; 0.875,0.7335; 1,1">
                                          <p:stCondLst>
                                            <p:cond delay="664"/>
                                          </p:stCondLst>
                                        </p:cTn>
                                        <p:tgtEl>
                                          <p:spTgt spid="3">
                                            <p:txEl>
                                              <p:pRg st="3" end="3"/>
                                            </p:txEl>
                                          </p:spTgt>
                                        </p:tgtEl>
                                        <p:attrNameLst>
                                          <p:attrName>ppt_y</p:attrName>
                                        </p:attrNameLst>
                                      </p:cBhvr>
                                      <p:tavLst>
                                        <p:tav tm="0" fmla="#ppt_y-sin(pi*$)/9">
                                          <p:val>
                                            <p:fltVal val="0"/>
                                          </p:val>
                                        </p:tav>
                                        <p:tav tm="100000">
                                          <p:val>
                                            <p:fltVal val="1"/>
                                          </p:val>
                                        </p:tav>
                                      </p:tavLst>
                                    </p:anim>
                                    <p:anim calcmode="lin" valueType="num">
                                      <p:cBhvr>
                                        <p:cTn id="65" dur="332" tmFilter="0, 0; 0.125,0.2665; 0.25,0.4; 0.375,0.465; 0.5,0.5;  0.625,0.535; 0.75,0.6; 0.875,0.7335; 1,1">
                                          <p:stCondLst>
                                            <p:cond delay="1324"/>
                                          </p:stCondLst>
                                        </p:cTn>
                                        <p:tgtEl>
                                          <p:spTgt spid="3">
                                            <p:txEl>
                                              <p:pRg st="3" end="3"/>
                                            </p:txEl>
                                          </p:spTgt>
                                        </p:tgtEl>
                                        <p:attrNameLst>
                                          <p:attrName>ppt_y</p:attrName>
                                        </p:attrNameLst>
                                      </p:cBhvr>
                                      <p:tavLst>
                                        <p:tav tm="0" fmla="#ppt_y-sin(pi*$)/27">
                                          <p:val>
                                            <p:fltVal val="0"/>
                                          </p:val>
                                        </p:tav>
                                        <p:tav tm="100000">
                                          <p:val>
                                            <p:fltVal val="1"/>
                                          </p:val>
                                        </p:tav>
                                      </p:tavLst>
                                    </p:anim>
                                    <p:anim calcmode="lin" valueType="num">
                                      <p:cBhvr>
                                        <p:cTn id="66" dur="164" tmFilter="0, 0; 0.125,0.2665; 0.25,0.4; 0.375,0.465; 0.5,0.5;  0.625,0.535; 0.75,0.6; 0.875,0.7335; 1,1">
                                          <p:stCondLst>
                                            <p:cond delay="1656"/>
                                          </p:stCondLst>
                                        </p:cTn>
                                        <p:tgtEl>
                                          <p:spTgt spid="3">
                                            <p:txEl>
                                              <p:pRg st="3" end="3"/>
                                            </p:txEl>
                                          </p:spTgt>
                                        </p:tgtEl>
                                        <p:attrNameLst>
                                          <p:attrName>ppt_y</p:attrName>
                                        </p:attrNameLst>
                                      </p:cBhvr>
                                      <p:tavLst>
                                        <p:tav tm="0" fmla="#ppt_y-sin(pi*$)/81">
                                          <p:val>
                                            <p:fltVal val="0"/>
                                          </p:val>
                                        </p:tav>
                                        <p:tav tm="100000">
                                          <p:val>
                                            <p:fltVal val="1"/>
                                          </p:val>
                                        </p:tav>
                                      </p:tavLst>
                                    </p:anim>
                                    <p:animScale>
                                      <p:cBhvr>
                                        <p:cTn id="67" dur="26">
                                          <p:stCondLst>
                                            <p:cond delay="650"/>
                                          </p:stCondLst>
                                        </p:cTn>
                                        <p:tgtEl>
                                          <p:spTgt spid="3">
                                            <p:txEl>
                                              <p:pRg st="3" end="3"/>
                                            </p:txEl>
                                          </p:spTgt>
                                        </p:tgtEl>
                                      </p:cBhvr>
                                      <p:to x="100000" y="60000"/>
                                    </p:animScale>
                                    <p:animScale>
                                      <p:cBhvr>
                                        <p:cTn id="68" dur="166" decel="50000">
                                          <p:stCondLst>
                                            <p:cond delay="676"/>
                                          </p:stCondLst>
                                        </p:cTn>
                                        <p:tgtEl>
                                          <p:spTgt spid="3">
                                            <p:txEl>
                                              <p:pRg st="3" end="3"/>
                                            </p:txEl>
                                          </p:spTgt>
                                        </p:tgtEl>
                                      </p:cBhvr>
                                      <p:to x="100000" y="100000"/>
                                    </p:animScale>
                                    <p:animScale>
                                      <p:cBhvr>
                                        <p:cTn id="69" dur="26">
                                          <p:stCondLst>
                                            <p:cond delay="1312"/>
                                          </p:stCondLst>
                                        </p:cTn>
                                        <p:tgtEl>
                                          <p:spTgt spid="3">
                                            <p:txEl>
                                              <p:pRg st="3" end="3"/>
                                            </p:txEl>
                                          </p:spTgt>
                                        </p:tgtEl>
                                      </p:cBhvr>
                                      <p:to x="100000" y="80000"/>
                                    </p:animScale>
                                    <p:animScale>
                                      <p:cBhvr>
                                        <p:cTn id="70" dur="166" decel="50000">
                                          <p:stCondLst>
                                            <p:cond delay="1338"/>
                                          </p:stCondLst>
                                        </p:cTn>
                                        <p:tgtEl>
                                          <p:spTgt spid="3">
                                            <p:txEl>
                                              <p:pRg st="3" end="3"/>
                                            </p:txEl>
                                          </p:spTgt>
                                        </p:tgtEl>
                                      </p:cBhvr>
                                      <p:to x="100000" y="100000"/>
                                    </p:animScale>
                                    <p:animScale>
                                      <p:cBhvr>
                                        <p:cTn id="71" dur="26">
                                          <p:stCondLst>
                                            <p:cond delay="1642"/>
                                          </p:stCondLst>
                                        </p:cTn>
                                        <p:tgtEl>
                                          <p:spTgt spid="3">
                                            <p:txEl>
                                              <p:pRg st="3" end="3"/>
                                            </p:txEl>
                                          </p:spTgt>
                                        </p:tgtEl>
                                      </p:cBhvr>
                                      <p:to x="100000" y="90000"/>
                                    </p:animScale>
                                    <p:animScale>
                                      <p:cBhvr>
                                        <p:cTn id="72" dur="166" decel="50000">
                                          <p:stCondLst>
                                            <p:cond delay="1668"/>
                                          </p:stCondLst>
                                        </p:cTn>
                                        <p:tgtEl>
                                          <p:spTgt spid="3">
                                            <p:txEl>
                                              <p:pRg st="3" end="3"/>
                                            </p:txEl>
                                          </p:spTgt>
                                        </p:tgtEl>
                                      </p:cBhvr>
                                      <p:to x="100000" y="100000"/>
                                    </p:animScale>
                                    <p:animScale>
                                      <p:cBhvr>
                                        <p:cTn id="73" dur="26">
                                          <p:stCondLst>
                                            <p:cond delay="1808"/>
                                          </p:stCondLst>
                                        </p:cTn>
                                        <p:tgtEl>
                                          <p:spTgt spid="3">
                                            <p:txEl>
                                              <p:pRg st="3" end="3"/>
                                            </p:txEl>
                                          </p:spTgt>
                                        </p:tgtEl>
                                      </p:cBhvr>
                                      <p:to x="100000" y="95000"/>
                                    </p:animScale>
                                    <p:animScale>
                                      <p:cBhvr>
                                        <p:cTn id="74" dur="166" decel="50000">
                                          <p:stCondLst>
                                            <p:cond delay="1834"/>
                                          </p:stCondLst>
                                        </p:cTn>
                                        <p:tgtEl>
                                          <p:spTgt spid="3">
                                            <p:txEl>
                                              <p:pRg st="3" end="3"/>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2000"/>
                <a:hueMod val="108000"/>
                <a:satMod val="164000"/>
                <a:lumMod val="69000"/>
              </a:schemeClr>
              <a:schemeClr val="bg2">
                <a:tint val="96000"/>
                <a:hueMod val="90000"/>
                <a:satMod val="130000"/>
                <a:lumMod val="13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4174D3-6B10-409E-9110-EEBEAA7E38C0}"/>
              </a:ext>
            </a:extLst>
          </p:cNvPr>
          <p:cNvSpPr>
            <a:spLocks noGrp="1"/>
          </p:cNvSpPr>
          <p:nvPr>
            <p:ph type="title"/>
          </p:nvPr>
        </p:nvSpPr>
        <p:spPr>
          <a:xfrm>
            <a:off x="650668" y="629266"/>
            <a:ext cx="4802031" cy="1641986"/>
          </a:xfrm>
        </p:spPr>
        <p:txBody>
          <a:bodyPr>
            <a:normAutofit/>
          </a:bodyPr>
          <a:lstStyle/>
          <a:p>
            <a:r>
              <a:rPr lang="en-US" dirty="0"/>
              <a:t>Web Browser</a:t>
            </a:r>
          </a:p>
        </p:txBody>
      </p:sp>
      <p:pic>
        <p:nvPicPr>
          <p:cNvPr id="18" name="Picture 17" descr="abstract image">
            <a:extLst>
              <a:ext uri="{FF2B5EF4-FFF2-40B4-BE49-F238E27FC236}">
                <a16:creationId xmlns:a16="http://schemas.microsoft.com/office/drawing/2014/main" id="{D4405318-CC16-40AE-BFE1-B9E42D20DF34}"/>
              </a:ext>
            </a:extLst>
          </p:cNvPr>
          <p:cNvPicPr>
            <a:picLocks noChangeAspect="1"/>
          </p:cNvPicPr>
          <p:nvPr/>
        </p:nvPicPr>
        <p:blipFill rotWithShape="1">
          <a:blip r:embed="rId4"/>
          <a:srcRect l="22999" r="23682"/>
          <a:stretch/>
        </p:blipFill>
        <p:spPr>
          <a:xfrm>
            <a:off x="6100398" y="10"/>
            <a:ext cx="6094412" cy="6857990"/>
          </a:xfrm>
          <a:prstGeom prst="rect">
            <a:avLst/>
          </a:prstGeom>
        </p:spPr>
      </p:pic>
      <p:sp>
        <p:nvSpPr>
          <p:cNvPr id="78" name="Rectangle 77">
            <a:extLst>
              <a:ext uri="{FF2B5EF4-FFF2-40B4-BE49-F238E27FC236}">
                <a16:creationId xmlns:a16="http://schemas.microsoft.com/office/drawing/2014/main" id="{7527E565-DE8D-445C-9879-AD1D04415A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graphicFrame>
        <p:nvGraphicFramePr>
          <p:cNvPr id="4" name="Content Placeholder 3" descr="SmartArt graphic">
            <a:extLst>
              <a:ext uri="{FF2B5EF4-FFF2-40B4-BE49-F238E27FC236}">
                <a16:creationId xmlns:a16="http://schemas.microsoft.com/office/drawing/2014/main" id="{C881A426-2B90-41D4-8B71-F9600C3FCE87}"/>
              </a:ext>
            </a:extLst>
          </p:cNvPr>
          <p:cNvGraphicFramePr>
            <a:graphicFrameLocks noGrp="1"/>
          </p:cNvGraphicFramePr>
          <p:nvPr>
            <p:ph idx="1"/>
            <p:extLst>
              <p:ext uri="{D42A27DB-BD31-4B8C-83A1-F6EECF244321}">
                <p14:modId xmlns:p14="http://schemas.microsoft.com/office/powerpoint/2010/main" val="1003247005"/>
              </p:ext>
            </p:extLst>
          </p:nvPr>
        </p:nvGraphicFramePr>
        <p:xfrm>
          <a:off x="650668" y="2438400"/>
          <a:ext cx="4802031" cy="3809999"/>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3" name="Picture 2"/>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rot="205460">
            <a:off x="6704270" y="483845"/>
            <a:ext cx="1932828" cy="1932828"/>
          </a:xfrm>
          <a:prstGeom prst="rect">
            <a:avLst/>
          </a:prstGeom>
          <a:noFill/>
          <a:ln>
            <a:noFill/>
          </a:ln>
        </p:spPr>
      </p:pic>
      <p:pic>
        <p:nvPicPr>
          <p:cNvPr id="5" name="Picture 4"/>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509082" y="2028834"/>
            <a:ext cx="1272619" cy="1357461"/>
          </a:xfrm>
          <a:prstGeom prst="rect">
            <a:avLst/>
          </a:prstGeom>
          <a:noFill/>
          <a:ln>
            <a:noFill/>
          </a:ln>
        </p:spPr>
      </p:pic>
      <p:pic>
        <p:nvPicPr>
          <p:cNvPr id="6" name="Picture 5"/>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370671" y="1518311"/>
            <a:ext cx="1505881" cy="1505881"/>
          </a:xfrm>
          <a:prstGeom prst="rect">
            <a:avLst/>
          </a:prstGeom>
        </p:spPr>
      </p:pic>
      <p:pic>
        <p:nvPicPr>
          <p:cNvPr id="7" name="Picture 6"/>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213154" y="3861820"/>
            <a:ext cx="2544875" cy="2427228"/>
          </a:xfrm>
          <a:prstGeom prst="rect">
            <a:avLst/>
          </a:prstGeom>
        </p:spPr>
      </p:pic>
      <p:pic>
        <p:nvPicPr>
          <p:cNvPr id="8" name="Picture 7"/>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9081879" y="4811114"/>
            <a:ext cx="1707504" cy="1700389"/>
          </a:xfrm>
          <a:prstGeom prst="rect">
            <a:avLst/>
          </a:prstGeom>
        </p:spPr>
      </p:pic>
    </p:spTree>
    <p:extLst>
      <p:ext uri="{BB962C8B-B14F-4D97-AF65-F5344CB8AC3E}">
        <p14:creationId xmlns:p14="http://schemas.microsoft.com/office/powerpoint/2010/main" val="233388161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2000"/>
                <a:hueMod val="108000"/>
                <a:satMod val="164000"/>
                <a:lumMod val="69000"/>
              </a:schemeClr>
              <a:schemeClr val="bg2">
                <a:tint val="96000"/>
                <a:hueMod val="90000"/>
                <a:satMod val="130000"/>
                <a:lumMod val="134000"/>
              </a:schemeClr>
            </a:duotone>
          </a:blip>
          <a:stretch/>
        </a:blipFill>
        <a:effectLst/>
      </p:bgPr>
    </p:bg>
    <p:spTree>
      <p:nvGrpSpPr>
        <p:cNvPr id="1" name=""/>
        <p:cNvGrpSpPr/>
        <p:nvPr/>
      </p:nvGrpSpPr>
      <p:grpSpPr>
        <a:xfrm>
          <a:off x="0" y="0"/>
          <a:ext cx="0" cy="0"/>
          <a:chOff x="0" y="0"/>
          <a:chExt cx="0" cy="0"/>
        </a:xfrm>
      </p:grpSpPr>
      <p:pic>
        <p:nvPicPr>
          <p:cNvPr id="15" name="Picture 14" descr="abstract design">
            <a:extLst>
              <a:ext uri="{FF2B5EF4-FFF2-40B4-BE49-F238E27FC236}">
                <a16:creationId xmlns:a16="http://schemas.microsoft.com/office/drawing/2014/main" id="{6D363037-1741-4470-A023-883E2FFD5840}"/>
              </a:ext>
            </a:extLst>
          </p:cNvPr>
          <p:cNvPicPr>
            <a:picLocks noChangeAspect="1"/>
          </p:cNvPicPr>
          <p:nvPr/>
        </p:nvPicPr>
        <p:blipFill rotWithShape="1">
          <a:blip r:embed="rId4">
            <a:duotone>
              <a:prstClr val="black"/>
              <a:schemeClr val="accent5">
                <a:tint val="45000"/>
                <a:satMod val="400000"/>
              </a:schemeClr>
            </a:duotone>
            <a:alphaModFix amt="25000"/>
          </a:blip>
          <a:srcRect t="18308" r="6818" b="2872"/>
          <a:stretch/>
        </p:blipFill>
        <p:spPr>
          <a:xfrm flipH="1">
            <a:off x="20" y="10"/>
            <a:ext cx="12191980" cy="6857990"/>
          </a:xfrm>
          <a:prstGeom prst="rect">
            <a:avLst/>
          </a:prstGeom>
        </p:spPr>
      </p:pic>
      <p:sp>
        <p:nvSpPr>
          <p:cNvPr id="12" name="Title 11">
            <a:extLst>
              <a:ext uri="{FF2B5EF4-FFF2-40B4-BE49-F238E27FC236}">
                <a16:creationId xmlns:a16="http://schemas.microsoft.com/office/drawing/2014/main" id="{970C361B-D32E-42E0-A41E-86C3D9AC886F}"/>
              </a:ext>
            </a:extLst>
          </p:cNvPr>
          <p:cNvSpPr>
            <a:spLocks noGrp="1"/>
          </p:cNvSpPr>
          <p:nvPr>
            <p:ph type="ctrTitle"/>
          </p:nvPr>
        </p:nvSpPr>
        <p:spPr>
          <a:xfrm>
            <a:off x="1154955" y="1447800"/>
            <a:ext cx="8825658" cy="3329581"/>
          </a:xfrm>
        </p:spPr>
        <p:txBody>
          <a:bodyPr>
            <a:normAutofit/>
          </a:bodyPr>
          <a:lstStyle/>
          <a:p>
            <a:r>
              <a:rPr lang="en-US" dirty="0"/>
              <a:t>Thank You!</a:t>
            </a:r>
            <a:endParaRPr lang="ru-RU" dirty="0"/>
          </a:p>
        </p:txBody>
      </p:sp>
      <p:sp>
        <p:nvSpPr>
          <p:cNvPr id="57" name="Rectangle 56">
            <a:extLst>
              <a:ext uri="{FF2B5EF4-FFF2-40B4-BE49-F238E27FC236}">
                <a16:creationId xmlns:a16="http://schemas.microsoft.com/office/drawing/2014/main" id="{318E9D62-7BA3-4D5E-8915-0D0E8661E3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Subtitle 2">
            <a:extLst>
              <a:ext uri="{FF2B5EF4-FFF2-40B4-BE49-F238E27FC236}">
                <a16:creationId xmlns:a16="http://schemas.microsoft.com/office/drawing/2014/main" id="{B89F916C-C433-47CB-A365-5D63C734478D}"/>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5107679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a:t>
            </a:r>
          </a:p>
        </p:txBody>
      </p:sp>
      <p:sp>
        <p:nvSpPr>
          <p:cNvPr id="3" name="Content Placeholder 2"/>
          <p:cNvSpPr>
            <a:spLocks noGrp="1"/>
          </p:cNvSpPr>
          <p:nvPr>
            <p:ph idx="1"/>
          </p:nvPr>
        </p:nvSpPr>
        <p:spPr/>
        <p:txBody>
          <a:bodyPr/>
          <a:lstStyle/>
          <a:p>
            <a:r>
              <a:rPr lang="en-US" dirty="0"/>
              <a:t>A web browser is a software program that allows a user to locate, access, and display web pages.</a:t>
            </a:r>
          </a:p>
          <a:p>
            <a:r>
              <a:rPr lang="en-US" dirty="0"/>
              <a:t>Browsers are used primarily for displaying and accessing websites on the internet.</a:t>
            </a:r>
          </a:p>
        </p:txBody>
      </p:sp>
      <p:pic>
        <p:nvPicPr>
          <p:cNvPr id="5" name="Picture 4"/>
          <p:cNvPicPr>
            <a:picLocks noChangeAspect="1"/>
          </p:cNvPicPr>
          <p:nvPr/>
        </p:nvPicPr>
        <p:blipFill>
          <a:blip r:embed="rId2">
            <a:extLst>
              <a:ext uri="{BEBA8EAE-BF5A-486C-A8C5-ECC9F3942E4B}">
                <a14:imgProps xmlns:a14="http://schemas.microsoft.com/office/drawing/2010/main">
                  <a14:imgLayer r:embed="rId3">
                    <a14:imgEffect>
                      <a14:artisticPlasticWrap/>
                    </a14:imgEffect>
                  </a14:imgLayer>
                </a14:imgProps>
              </a:ext>
              <a:ext uri="{28A0092B-C50C-407E-A947-70E740481C1C}">
                <a14:useLocalDpi xmlns:a14="http://schemas.microsoft.com/office/drawing/2010/main" val="0"/>
              </a:ext>
            </a:extLst>
          </a:blip>
          <a:stretch>
            <a:fillRect/>
          </a:stretch>
        </p:blipFill>
        <p:spPr>
          <a:xfrm>
            <a:off x="2300818" y="3783762"/>
            <a:ext cx="6551528" cy="2798046"/>
          </a:xfrm>
          <a:prstGeom prst="rect">
            <a:avLst/>
          </a:prstGeom>
          <a:effectLst>
            <a:outerShdw blurRad="50800" dist="38100" dir="8100000" sx="105000" sy="105000" algn="tr" rotWithShape="0">
              <a:prstClr val="black">
                <a:alpha val="40000"/>
              </a:prstClr>
            </a:outerShdw>
          </a:effectLst>
        </p:spPr>
      </p:pic>
    </p:spTree>
    <p:extLst>
      <p:ext uri="{BB962C8B-B14F-4D97-AF65-F5344CB8AC3E}">
        <p14:creationId xmlns:p14="http://schemas.microsoft.com/office/powerpoint/2010/main" val="16496823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Working/Architecture</a:t>
            </a:r>
          </a:p>
        </p:txBody>
      </p:sp>
      <p:sp>
        <p:nvSpPr>
          <p:cNvPr id="3" name="Content Placeholder 2"/>
          <p:cNvSpPr>
            <a:spLocks noGrp="1"/>
          </p:cNvSpPr>
          <p:nvPr>
            <p:ph idx="1"/>
          </p:nvPr>
        </p:nvSpPr>
        <p:spPr/>
        <p:txBody>
          <a:bodyPr/>
          <a:lstStyle/>
          <a:p>
            <a:r>
              <a:rPr lang="en-US" dirty="0"/>
              <a:t>Browsers translate web pages and websites delivered using Hypertext Transfer Protocol (HTTP) into human-readable content.</a:t>
            </a:r>
          </a:p>
          <a:p>
            <a:pPr lvl="3"/>
            <a:r>
              <a:rPr lang="en-US" sz="1600" dirty="0"/>
              <a:t>Components</a:t>
            </a:r>
          </a:p>
          <a:p>
            <a:pPr lvl="4"/>
            <a:r>
              <a:rPr lang="en-US" sz="1600" dirty="0"/>
              <a:t>Controller/Dispatcher</a:t>
            </a:r>
          </a:p>
          <a:p>
            <a:pPr lvl="4"/>
            <a:r>
              <a:rPr lang="en-US" sz="1600" dirty="0"/>
              <a:t>Interpreter	</a:t>
            </a:r>
          </a:p>
          <a:p>
            <a:pPr lvl="4"/>
            <a:r>
              <a:rPr lang="en-US" sz="1600" dirty="0"/>
              <a:t>Client Programs</a:t>
            </a:r>
          </a:p>
          <a:p>
            <a:pPr lvl="5"/>
            <a:r>
              <a:rPr lang="en-US" sz="1600" dirty="0"/>
              <a:t>Http</a:t>
            </a:r>
          </a:p>
          <a:p>
            <a:pPr lvl="5"/>
            <a:r>
              <a:rPr lang="en-US" sz="1600" dirty="0"/>
              <a:t>SMTP</a:t>
            </a:r>
          </a:p>
          <a:p>
            <a:pPr lvl="5"/>
            <a:r>
              <a:rPr lang="en-US" sz="1600" dirty="0"/>
              <a:t>POP</a:t>
            </a:r>
          </a:p>
          <a:p>
            <a:pPr marL="1828800" lvl="4" indent="0">
              <a:buNone/>
            </a:pPr>
            <a:r>
              <a:rPr lang="en-US" sz="1600" dirty="0"/>
              <a:t>	</a:t>
            </a:r>
          </a:p>
        </p:txBody>
      </p:sp>
    </p:spTree>
    <p:extLst>
      <p:ext uri="{BB962C8B-B14F-4D97-AF65-F5344CB8AC3E}">
        <p14:creationId xmlns:p14="http://schemas.microsoft.com/office/powerpoint/2010/main" val="26217431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372" y="59267"/>
            <a:ext cx="12202372" cy="6722533"/>
          </a:xfrm>
        </p:spPr>
      </p:pic>
      <p:sp>
        <p:nvSpPr>
          <p:cNvPr id="5" name="Rectangle 4">
            <a:extLst>
              <a:ext uri="{FF2B5EF4-FFF2-40B4-BE49-F238E27FC236}">
                <a16:creationId xmlns:a16="http://schemas.microsoft.com/office/drawing/2014/main" id="{318E9D62-7BA3-4D5E-8915-0D0E8661E3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3430354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Examples Of Browsers</a:t>
            </a:r>
            <a:br>
              <a:rPr lang="en-US" dirty="0"/>
            </a:b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5270" y="1245997"/>
            <a:ext cx="9298756" cy="5172602"/>
          </a:xfrm>
          <a:prstGeom prst="rect">
            <a:avLst/>
          </a:prstGeom>
          <a:scene3d>
            <a:camera prst="orthographicFront"/>
            <a:lightRig rig="threePt" dir="t"/>
          </a:scene3d>
          <a:sp3d>
            <a:bevelT w="152400"/>
            <a:bevelB prst="angle"/>
          </a:sp3d>
        </p:spPr>
      </p:pic>
    </p:spTree>
    <p:extLst>
      <p:ext uri="{BB962C8B-B14F-4D97-AF65-F5344CB8AC3E}">
        <p14:creationId xmlns:p14="http://schemas.microsoft.com/office/powerpoint/2010/main" val="13740911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Web Browsers in early 1990s</a:t>
            </a:r>
          </a:p>
        </p:txBody>
      </p:sp>
      <p:sp>
        <p:nvSpPr>
          <p:cNvPr id="3" name="Content Placeholder 2"/>
          <p:cNvSpPr>
            <a:spLocks noGrp="1"/>
          </p:cNvSpPr>
          <p:nvPr>
            <p:ph idx="1"/>
          </p:nvPr>
        </p:nvSpPr>
        <p:spPr/>
        <p:txBody>
          <a:bodyPr/>
          <a:lstStyle/>
          <a:p>
            <a:r>
              <a:rPr lang="en-US" dirty="0" err="1"/>
              <a:t>WorldWideWeb</a:t>
            </a:r>
            <a:r>
              <a:rPr lang="en-US" dirty="0"/>
              <a:t> (not World Wide Web) is the first web browser</a:t>
            </a:r>
          </a:p>
          <a:p>
            <a:r>
              <a:rPr lang="en-US" dirty="0" err="1"/>
              <a:t>Develoved</a:t>
            </a:r>
            <a:r>
              <a:rPr lang="en-US" dirty="0"/>
              <a:t> by Tim </a:t>
            </a:r>
            <a:r>
              <a:rPr lang="en-US" dirty="0" err="1"/>
              <a:t>berners</a:t>
            </a:r>
            <a:r>
              <a:rPr lang="en-US" dirty="0"/>
              <a:t> lee in 1990</a:t>
            </a:r>
          </a:p>
          <a:p>
            <a:r>
              <a:rPr lang="en-US" dirty="0"/>
              <a:t>Later renamed to Nexus</a:t>
            </a:r>
          </a:p>
          <a:p>
            <a:r>
              <a:rPr lang="en-US" dirty="0"/>
              <a:t>Mosaic(1993) the first web browser to allow images</a:t>
            </a:r>
          </a:p>
          <a:p>
            <a:r>
              <a:rPr lang="en-US" dirty="0"/>
              <a:t>A noticeable improvement to Mosaic came Netscape Navigator.</a:t>
            </a:r>
          </a:p>
        </p:txBody>
      </p:sp>
    </p:spTree>
    <p:extLst>
      <p:ext uri="{BB962C8B-B14F-4D97-AF65-F5344CB8AC3E}">
        <p14:creationId xmlns:p14="http://schemas.microsoft.com/office/powerpoint/2010/main" val="25453778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Internet Explorer</a:t>
            </a:r>
          </a:p>
        </p:txBody>
      </p:sp>
      <p:sp>
        <p:nvSpPr>
          <p:cNvPr id="3" name="Content Placeholder 2"/>
          <p:cNvSpPr>
            <a:spLocks noGrp="1"/>
          </p:cNvSpPr>
          <p:nvPr>
            <p:ph idx="1"/>
          </p:nvPr>
        </p:nvSpPr>
        <p:spPr/>
        <p:txBody>
          <a:bodyPr/>
          <a:lstStyle/>
          <a:p>
            <a:r>
              <a:rPr lang="en-US" dirty="0"/>
              <a:t>Developed by Microsoft Windows</a:t>
            </a:r>
          </a:p>
          <a:p>
            <a:r>
              <a:rPr lang="en-US" dirty="0"/>
              <a:t>Published in 1995</a:t>
            </a:r>
          </a:p>
          <a:p>
            <a:r>
              <a:rPr lang="en-US" dirty="0"/>
              <a:t>Version 2, released in November, added support for secure sockets layer (SSL) encryption and cookies</a:t>
            </a:r>
          </a:p>
          <a:p>
            <a:r>
              <a:rPr lang="en-US" dirty="0"/>
              <a:t>Version 3 followed in August 1996 with Java and cascading style sheets (</a:t>
            </a:r>
            <a:r>
              <a:rPr lang="en-US" dirty="0" err="1"/>
              <a:t>Css</a:t>
            </a:r>
            <a:r>
              <a:rPr lang="en-US" dirty="0"/>
              <a:t>)</a:t>
            </a:r>
          </a:p>
        </p:txBody>
      </p:sp>
      <p:pic>
        <p:nvPicPr>
          <p:cNvPr id="1028" name="Picture 4" descr="internet exxplorer.pngà¤à¥ à¤²à¤¾à¤à¤¿ à¤¤à¤¸à¥à¤¬à¤¿à¤° à¤ªà¤°à¤¿à¤£à¤¾à¤®"/>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25960" y="253048"/>
            <a:ext cx="1034898" cy="10348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197003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0E5580"/>
      </a:dk2>
      <a:lt2>
        <a:srgbClr val="EBEBEB"/>
      </a:lt2>
      <a:accent1>
        <a:srgbClr val="ACD433"/>
      </a:accent1>
      <a:accent2>
        <a:srgbClr val="E6C133"/>
      </a:accent2>
      <a:accent3>
        <a:srgbClr val="EF7A24"/>
      </a:accent3>
      <a:accent4>
        <a:srgbClr val="5AA0F5"/>
      </a:accent4>
      <a:accent5>
        <a:srgbClr val="75CEEC"/>
      </a:accent5>
      <a:accent6>
        <a:srgbClr val="65D6A0"/>
      </a:accent6>
      <a:hlink>
        <a:srgbClr val="C4E46E"/>
      </a:hlink>
      <a:folHlink>
        <a:srgbClr val="BDE0F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2000"/>
                <a:hueMod val="96000"/>
                <a:satMod val="128000"/>
                <a:lumMod val="114000"/>
              </a:schemeClr>
            </a:gs>
            <a:gs pos="100000">
              <a:schemeClr val="phClr">
                <a:shade val="62000"/>
                <a:hueMod val="100000"/>
                <a:satMod val="134000"/>
                <a:lumMod val="56000"/>
              </a:schemeClr>
            </a:gs>
          </a:gsLst>
          <a:path path="circle">
            <a:fillToRect l="45000" t="65000" r="125000" b="100000"/>
          </a:path>
        </a:gradFill>
        <a:blipFill rotWithShape="1">
          <a:blip xmlns:r="http://schemas.openxmlformats.org/officeDocument/2006/relationships" r:embed="rId1">
            <a:duotone>
              <a:schemeClr val="phClr">
                <a:shade val="62000"/>
                <a:hueMod val="108000"/>
                <a:satMod val="164000"/>
                <a:lumMod val="69000"/>
              </a:schemeClr>
              <a:schemeClr val="phClr">
                <a:tint val="96000"/>
                <a:hueMod val="90000"/>
                <a:satMod val="130000"/>
                <a:lumMod val="134000"/>
              </a:schemeClr>
            </a:duotone>
          </a:blip>
          <a:stretch/>
        </a:blipFill>
      </a:bgFillStyleLst>
    </a:fmtScheme>
  </a:themeElements>
  <a:objectDefaults/>
  <a:extraClrSchemeLst/>
  <a:extLst>
    <a:ext uri="{05A4C25C-085E-4340-85A3-A5531E510DB2}">
      <thm15:themeFamily xmlns:thm15="http://schemas.microsoft.com/office/thememl/2012/main" name="TM78884036_DIGITAL ION DESIGN_SL_V1.pptx" id="{AD58A1CE-E9E9-4C2E-83A0-65FD4522F93A}" vid="{1E9553B9-AA04-4A15-9836-1E066825781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01AFC1D2-5B3D-4F0D-B2A2-5006A0EB9B5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D333AA69-F09C-4769-984A-89F31444738D}">
  <ds:schemaRefs>
    <ds:schemaRef ds:uri="http://schemas.microsoft.com/sharepoint/v3/contenttype/forms"/>
  </ds:schemaRefs>
</ds:datastoreItem>
</file>

<file path=customXml/itemProps3.xml><?xml version="1.0" encoding="utf-8"?>
<ds:datastoreItem xmlns:ds="http://schemas.openxmlformats.org/officeDocument/2006/customXml" ds:itemID="{48C54328-0E3E-40FC-9B9C-E60E585EE030}">
  <ds:schemaRefs>
    <ds:schemaRef ds:uri="71af3243-3dd4-4a8d-8c0d-dd76da1f02a5"/>
    <ds:schemaRef ds:uri="http://purl.org/dc/dcmitype/"/>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16c05727-aa75-4e4a-9b5f-8a80a1165891"/>
    <ds:schemaRef ds:uri="http://schemas.microsoft.com/office/2006/metadata/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Digital Ion design</Template>
  <TotalTime>0</TotalTime>
  <Words>912</Words>
  <Application>Microsoft Office PowerPoint</Application>
  <PresentationFormat>Widescreen</PresentationFormat>
  <Paragraphs>131</Paragraphs>
  <Slides>30</Slides>
  <Notes>4</Notes>
  <HiddenSlides>0</HiddenSlides>
  <MMClips>0</MMClips>
  <ScaleCrop>false</ScaleCrop>
  <HeadingPairs>
    <vt:vector size="4" baseType="variant">
      <vt:variant>
        <vt:lpstr>Theme</vt:lpstr>
      </vt:variant>
      <vt:variant>
        <vt:i4>1</vt:i4>
      </vt:variant>
      <vt:variant>
        <vt:lpstr>Slide Titles</vt:lpstr>
      </vt:variant>
      <vt:variant>
        <vt:i4>30</vt:i4>
      </vt:variant>
    </vt:vector>
  </HeadingPairs>
  <TitlesOfParts>
    <vt:vector size="31" baseType="lpstr">
      <vt:lpstr>Ion</vt:lpstr>
      <vt:lpstr>WEB BROWSERS AND WEB SERVERS</vt:lpstr>
      <vt:lpstr>Web Browsers</vt:lpstr>
      <vt:lpstr>Web Browser</vt:lpstr>
      <vt:lpstr>Introduction</vt:lpstr>
      <vt:lpstr>Working/Architecture</vt:lpstr>
      <vt:lpstr>PowerPoint Presentation</vt:lpstr>
      <vt:lpstr>Examples Of Browsers </vt:lpstr>
      <vt:lpstr>Web Browsers in early 1990s</vt:lpstr>
      <vt:lpstr>Internet Explorer</vt:lpstr>
      <vt:lpstr>Development of Internet explorer logo</vt:lpstr>
      <vt:lpstr>    pera</vt:lpstr>
      <vt:lpstr>Apple Safari </vt:lpstr>
      <vt:lpstr>    Firefox</vt:lpstr>
      <vt:lpstr>Google Chrome</vt:lpstr>
      <vt:lpstr>     Edge</vt:lpstr>
      <vt:lpstr>Browsers on the basis of popularity</vt:lpstr>
      <vt:lpstr>PowerPoint Presentation</vt:lpstr>
      <vt:lpstr>Introduction</vt:lpstr>
      <vt:lpstr>cont..</vt:lpstr>
      <vt:lpstr>Do you think that Web Server plays an important role in hosting ?</vt:lpstr>
      <vt:lpstr>When is Web Server required ?</vt:lpstr>
      <vt:lpstr>Working</vt:lpstr>
      <vt:lpstr>PowerPoint Presentation</vt:lpstr>
      <vt:lpstr>Different types of Web Servers</vt:lpstr>
      <vt:lpstr>IIS (Internet Information Service) </vt:lpstr>
      <vt:lpstr>Nginx(2004) </vt:lpstr>
      <vt:lpstr>Apache Tomcat</vt:lpstr>
      <vt:lpstr>Lighttpd(2003)</vt:lpstr>
      <vt:lpstr>Unfortunately, there are still quite significant downsides to self-hosting your website:</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WEB BROWSERS AND WEB SERVERS</dc:title>
  <dc:creator/>
  <cp:lastModifiedBy/>
  <cp:revision>3</cp:revision>
  <dcterms:created xsi:type="dcterms:W3CDTF">2019-06-24T11:20:57Z</dcterms:created>
  <dcterms:modified xsi:type="dcterms:W3CDTF">2019-06-26T02:49:12Z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